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32" r:id="rId2"/>
    <p:sldId id="333" r:id="rId3"/>
    <p:sldId id="334" r:id="rId4"/>
    <p:sldId id="303" r:id="rId5"/>
    <p:sldId id="304" r:id="rId6"/>
    <p:sldId id="305" r:id="rId7"/>
    <p:sldId id="306" r:id="rId8"/>
    <p:sldId id="307" r:id="rId9"/>
    <p:sldId id="308" r:id="rId10"/>
    <p:sldId id="309" r:id="rId11"/>
    <p:sldId id="310" r:id="rId12"/>
    <p:sldId id="311" r:id="rId13"/>
    <p:sldId id="312"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257" r:id="rId33"/>
    <p:sldId id="258" r:id="rId34"/>
    <p:sldId id="260" r:id="rId35"/>
    <p:sldId id="261" r:id="rId36"/>
    <p:sldId id="262" r:id="rId37"/>
    <p:sldId id="259" r:id="rId38"/>
    <p:sldId id="264" r:id="rId39"/>
    <p:sldId id="265" r:id="rId40"/>
    <p:sldId id="283" r:id="rId41"/>
    <p:sldId id="266" r:id="rId42"/>
    <p:sldId id="267" r:id="rId43"/>
    <p:sldId id="268" r:id="rId44"/>
    <p:sldId id="284" r:id="rId45"/>
    <p:sldId id="269" r:id="rId46"/>
    <p:sldId id="270" r:id="rId47"/>
    <p:sldId id="285" r:id="rId48"/>
    <p:sldId id="271" r:id="rId49"/>
    <p:sldId id="272" r:id="rId50"/>
    <p:sldId id="273" r:id="rId51"/>
    <p:sldId id="274" r:id="rId52"/>
    <p:sldId id="286" r:id="rId53"/>
    <p:sldId id="275"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28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3051" autoAdjust="0"/>
  </p:normalViewPr>
  <p:slideViewPr>
    <p:cSldViewPr>
      <p:cViewPr varScale="1">
        <p:scale>
          <a:sx n="60" d="100"/>
          <a:sy n="60" d="100"/>
        </p:scale>
        <p:origin x="-164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2CCBA-2BB3-4F0A-B480-B24563EC9AE2}" type="datetimeFigureOut">
              <a:rPr lang="en-US" smtClean="0"/>
              <a:pPr/>
              <a:t>10/08/2021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BD15D-EBA5-471F-966F-267881947F5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E1BA328-6B27-479E-9E86-39AC1C35479B}" type="slidenum">
              <a:rPr lang="en-US" altLang="en-US"/>
              <a:pPr/>
              <a:t>32</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altLang="en-US" dirty="0" smtClean="0"/>
              <a:t>This class is “HANDS-ON” you will need to open up an excel spreadsheet and do examples as you go along. Students will be able to follow along with you step by step. It is a lot of slides but this is one of the more “intense” courses.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altLang="en-US" smtClean="0"/>
          </a:p>
        </p:txBody>
      </p:sp>
      <p:sp>
        <p:nvSpPr>
          <p:cNvPr id="52228" name="Slide Number Placeholder 3"/>
          <p:cNvSpPr>
            <a:spLocks noGrp="1"/>
          </p:cNvSpPr>
          <p:nvPr>
            <p:ph type="sldNum" sz="quarter" idx="5"/>
          </p:nvPr>
        </p:nvSpPr>
        <p:spPr>
          <a:noFill/>
        </p:spPr>
        <p:txBody>
          <a:bodyPr/>
          <a:lstStyle/>
          <a:p>
            <a:fld id="{1F422336-FA0D-4569-AE80-B541A16CFDAA}" type="slidenum">
              <a:rPr lang="en-US" altLang="en-US"/>
              <a:pPr/>
              <a:t>45</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995F702-ED76-4668-A848-C7276997D574}" type="slidenum">
              <a:rPr lang="en-US" altLang="en-US"/>
              <a:pPr/>
              <a:t>46</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altLang="en-US" dirty="0" smtClean="0"/>
              <a:t>To change the width of the column </a:t>
            </a:r>
            <a:r>
              <a:rPr lang="en-US" altLang="en-US" b="1" dirty="0" smtClean="0"/>
              <a:t>I</a:t>
            </a:r>
            <a:r>
              <a:rPr lang="en-US" altLang="en-US" dirty="0" smtClean="0"/>
              <a:t>, drag the double-headed arrow to the right until the indicated box reads </a:t>
            </a:r>
            <a:r>
              <a:rPr lang="en-US" altLang="en-US" b="1" dirty="0" smtClean="0"/>
              <a:t>Width: 8.00 (61 pixels)</a:t>
            </a:r>
            <a:r>
              <a:rPr lang="en-US" altLang="en-US" dirty="0" smtClean="0"/>
              <a:t>. To increase the height of a row, position the mouse pointer over the lower edge of row heading </a:t>
            </a:r>
            <a:r>
              <a:rPr lang="en-US" altLang="en-US" b="1" dirty="0" smtClean="0"/>
              <a:t>16</a:t>
            </a:r>
            <a:r>
              <a:rPr lang="en-US" altLang="en-US" dirty="0" smtClean="0"/>
              <a:t> until a double-headed arrow appears, and then drag it down until the box reads </a:t>
            </a:r>
            <a:r>
              <a:rPr lang="en-US" altLang="en-US" b="1" dirty="0" smtClean="0"/>
              <a:t>Height: 51.00 (68 pixels)</a:t>
            </a:r>
            <a:r>
              <a:rPr lang="en-US" alt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altLang="en-US" smtClean="0"/>
              <a:t>Explain that you can also arrange the data that you enter in a spreadsheet. For example, you can sort the test scores attained by students in ascending or descending order to find the top scorers in a class. Similarly, you can sort the names of the students alphabetically. </a:t>
            </a:r>
          </a:p>
          <a:p>
            <a:endParaRPr lang="en-US" altLang="en-US" smtClean="0"/>
          </a:p>
        </p:txBody>
      </p:sp>
      <p:sp>
        <p:nvSpPr>
          <p:cNvPr id="54276" name="Slide Number Placeholder 3"/>
          <p:cNvSpPr>
            <a:spLocks noGrp="1"/>
          </p:cNvSpPr>
          <p:nvPr>
            <p:ph type="sldNum" sz="quarter" idx="5"/>
          </p:nvPr>
        </p:nvSpPr>
        <p:spPr>
          <a:noFill/>
        </p:spPr>
        <p:txBody>
          <a:bodyPr/>
          <a:lstStyle/>
          <a:p>
            <a:fld id="{E3A03DC4-6C22-4C06-8E59-63C0906333B9}" type="slidenum">
              <a:rPr lang="en-US" altLang="en-US"/>
              <a:pPr/>
              <a:t>48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altLang="en-US" smtClean="0"/>
              <a:t>There are two ways to rename a worksheet tab. One is indicated in the slide. Another way is to right click on the worksheet tab and select </a:t>
            </a:r>
            <a:r>
              <a:rPr lang="en-US" altLang="en-US" b="1" smtClean="0"/>
              <a:t>Rename</a:t>
            </a:r>
            <a:r>
              <a:rPr lang="en-US" altLang="en-US" smtClean="0"/>
              <a:t>.</a:t>
            </a:r>
          </a:p>
          <a:p>
            <a:r>
              <a:rPr lang="en-US" altLang="en-US" smtClean="0"/>
              <a:t>Have the students insert and delete worksheets.  </a:t>
            </a:r>
          </a:p>
          <a:p>
            <a:r>
              <a:rPr lang="en-US" altLang="en-US" smtClean="0"/>
              <a:t>There are two ways of inserting a worksheet tab: 1) Right click on the sheet tab, click Insert, select Worksheet, click OK; 2) On the Home Ribbon from the Cells Group, click on </a:t>
            </a:r>
            <a:r>
              <a:rPr lang="en-US" altLang="en-US" b="1" smtClean="0"/>
              <a:t>Insert</a:t>
            </a:r>
            <a:r>
              <a:rPr lang="en-US" altLang="en-US" smtClean="0"/>
              <a:t> then click </a:t>
            </a:r>
            <a:r>
              <a:rPr lang="en-US" altLang="en-US" b="1" smtClean="0"/>
              <a:t>Insert Sheet</a:t>
            </a:r>
            <a:r>
              <a:rPr lang="en-US" altLang="en-US" smtClean="0"/>
              <a:t>.</a:t>
            </a:r>
            <a:endParaRPr lang="en-US" altLang="en-US" b="1" smtClean="0"/>
          </a:p>
          <a:p>
            <a:r>
              <a:rPr lang="en-US" altLang="en-US" smtClean="0"/>
              <a:t>To delete a worksheet tab: Right click on the worksheet tab and click Delete.</a:t>
            </a:r>
          </a:p>
        </p:txBody>
      </p:sp>
      <p:sp>
        <p:nvSpPr>
          <p:cNvPr id="55300" name="Slide Number Placeholder 3"/>
          <p:cNvSpPr>
            <a:spLocks noGrp="1"/>
          </p:cNvSpPr>
          <p:nvPr>
            <p:ph type="sldNum" sz="quarter" idx="5"/>
          </p:nvPr>
        </p:nvSpPr>
        <p:spPr>
          <a:noFill/>
        </p:spPr>
        <p:txBody>
          <a:bodyPr/>
          <a:lstStyle/>
          <a:p>
            <a:fld id="{C7264A05-E2A3-431D-AF67-3BA4E867D781}" type="slidenum">
              <a:rPr lang="en-US" altLang="en-US"/>
              <a:pPr/>
              <a:t>49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B3A4DFD-4AD2-4F00-A1F0-2C1C7A138795}" type="slidenum">
              <a:rPr lang="en-US" altLang="en-US"/>
              <a:pPr/>
              <a:t>50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ltLang="en-US" dirty="0" smtClean="0"/>
              <a:t>REMIND PATRONS ON HOW IMPORTANT IT IS TO SAVE THEIR WORK (constantly).</a:t>
            </a:r>
          </a:p>
          <a:p>
            <a:pPr eaLnBrk="1" hangingPunct="1"/>
            <a:r>
              <a:rPr lang="en-US" altLang="en-US" dirty="0" smtClean="0"/>
              <a:t>For beginners, it is best to save it in the default file format (Excel Workbook).</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AECC130-D7FA-4E74-8A89-891503491272}" type="slidenum">
              <a:rPr lang="en-US" altLang="en-US"/>
              <a:pPr/>
              <a:t>51</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altLang="en-US" dirty="0" smtClean="0"/>
              <a:t>YOU CAN ALSO CHANGE THE POSITION OF THE CHART BY SELECTING IT AND DRAGGING IT TO THE DESIRED LOCATION (POSITION)</a:t>
            </a:r>
          </a:p>
          <a:p>
            <a:pPr eaLnBrk="1" hangingPunct="1"/>
            <a:r>
              <a:rPr lang="en-US" altLang="en-US" dirty="0" smtClean="0"/>
              <a:t>Select Chart from the Illustrations Group of the Insert Ribbon.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tLang="en-US" smtClean="0"/>
          </a:p>
        </p:txBody>
      </p:sp>
      <p:sp>
        <p:nvSpPr>
          <p:cNvPr id="58372" name="Slide Number Placeholder 3"/>
          <p:cNvSpPr>
            <a:spLocks noGrp="1"/>
          </p:cNvSpPr>
          <p:nvPr>
            <p:ph type="sldNum" sz="quarter" idx="5"/>
          </p:nvPr>
        </p:nvSpPr>
        <p:spPr>
          <a:noFill/>
        </p:spPr>
        <p:txBody>
          <a:bodyPr/>
          <a:lstStyle/>
          <a:p>
            <a:fld id="{259BA239-ECA5-4FA0-8350-97B4A17BF938}" type="slidenum">
              <a:rPr lang="en-US" altLang="en-US"/>
              <a:pPr/>
              <a:t>53</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latin typeface="Arial" charset="0"/>
            </a:endParaRPr>
          </a:p>
        </p:txBody>
      </p:sp>
      <p:sp>
        <p:nvSpPr>
          <p:cNvPr id="49156" name="Slide Number Placeholder 3"/>
          <p:cNvSpPr>
            <a:spLocks noGrp="1"/>
          </p:cNvSpPr>
          <p:nvPr>
            <p:ph type="sldNum" sz="quarter" idx="5"/>
          </p:nvPr>
        </p:nvSpPr>
        <p:spPr>
          <a:noFill/>
        </p:spPr>
        <p:txBody>
          <a:bodyPr/>
          <a:lstStyle/>
          <a:p>
            <a:fld id="{CC0868B2-AE12-4B79-99B2-1A50CCE4606A}" type="slidenum">
              <a:rPr lang="en-US" smtClean="0">
                <a:latin typeface="Arial" charset="0"/>
              </a:rPr>
              <a:pPr/>
              <a:t>58</a:t>
            </a:fld>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latin typeface="Arial" charset="0"/>
            </a:endParaRPr>
          </a:p>
        </p:txBody>
      </p:sp>
      <p:sp>
        <p:nvSpPr>
          <p:cNvPr id="50180" name="Slide Number Placeholder 3"/>
          <p:cNvSpPr>
            <a:spLocks noGrp="1"/>
          </p:cNvSpPr>
          <p:nvPr>
            <p:ph type="sldNum" sz="quarter" idx="5"/>
          </p:nvPr>
        </p:nvSpPr>
        <p:spPr>
          <a:noFill/>
        </p:spPr>
        <p:txBody>
          <a:bodyPr/>
          <a:lstStyle/>
          <a:p>
            <a:fld id="{A39E97BB-1625-4F30-BF96-C32FC450DB75}" type="slidenum">
              <a:rPr lang="en-US" smtClean="0">
                <a:latin typeface="Arial" charset="0"/>
              </a:rPr>
              <a:pPr/>
              <a:t>60</a:t>
            </a:fld>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smtClean="0">
              <a:latin typeface="Arial" charset="0"/>
            </a:endParaRPr>
          </a:p>
        </p:txBody>
      </p:sp>
      <p:sp>
        <p:nvSpPr>
          <p:cNvPr id="51204" name="Slide Number Placeholder 3"/>
          <p:cNvSpPr>
            <a:spLocks noGrp="1"/>
          </p:cNvSpPr>
          <p:nvPr>
            <p:ph type="sldNum" sz="quarter" idx="5"/>
          </p:nvPr>
        </p:nvSpPr>
        <p:spPr>
          <a:noFill/>
        </p:spPr>
        <p:txBody>
          <a:bodyPr/>
          <a:lstStyle/>
          <a:p>
            <a:fld id="{078A7A35-421B-4450-97F1-E3BB12AB292B}" type="slidenum">
              <a:rPr lang="en-US" smtClean="0">
                <a:latin typeface="Arial" charset="0"/>
              </a:rPr>
              <a:pPr/>
              <a:t>61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2950403-91B4-4F2F-A6F9-F6C8D2A61CF0}" type="slidenum">
              <a:rPr lang="en-US" altLang="en-US"/>
              <a:pPr/>
              <a:t>34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r>
              <a:rPr lang="en-US" altLang="en-US" smtClean="0"/>
              <a:t>Explain to students that sometimes they have the icon on their desktop already and that by double clicking they can instantly open up the program.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latin typeface="Arial" charset="0"/>
            </a:endParaRPr>
          </a:p>
        </p:txBody>
      </p:sp>
      <p:sp>
        <p:nvSpPr>
          <p:cNvPr id="52228" name="Slide Number Placeholder 3"/>
          <p:cNvSpPr>
            <a:spLocks noGrp="1"/>
          </p:cNvSpPr>
          <p:nvPr>
            <p:ph type="sldNum" sz="quarter" idx="5"/>
          </p:nvPr>
        </p:nvSpPr>
        <p:spPr>
          <a:noFill/>
        </p:spPr>
        <p:txBody>
          <a:bodyPr/>
          <a:lstStyle/>
          <a:p>
            <a:fld id="{C9867301-7E54-4CE4-911B-B77F42D3CDE7}" type="slidenum">
              <a:rPr lang="en-US" smtClean="0">
                <a:latin typeface="Arial" charset="0"/>
              </a:rPr>
              <a:pPr/>
              <a:t>65</a:t>
            </a:fld>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F1E4C97-D6FC-4064-9006-AEAB827FA6BE}" type="slidenum">
              <a:rPr lang="en-US" altLang="en-US"/>
              <a:pPr/>
              <a:t>66</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91438" tIns="45719" rIns="91438" bIns="45719"/>
          <a:lstStyle/>
          <a:p>
            <a:pPr eaLnBrk="1" hangingPunct="1"/>
            <a:endParaRPr lang="es-E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The interface of Excel 2007 includes the following parts:</a:t>
            </a:r>
          </a:p>
          <a:p>
            <a:pPr>
              <a:defRPr/>
            </a:pPr>
            <a:r>
              <a:rPr lang="en-US" i="1" dirty="0" smtClean="0"/>
              <a:t>Workbook and worksheets</a:t>
            </a:r>
            <a:r>
              <a:rPr lang="en-US" dirty="0" smtClean="0"/>
              <a:t>. A workbook is a file created in Excel 2007. A workbook can contain one or more worksheets and related items. An Excel 2007 workbook contains three worksheets. A worksheet is a single spreadsheet in a workbook. You can add or delete worksheets in a workbook as required.</a:t>
            </a:r>
          </a:p>
          <a:p>
            <a:pPr>
              <a:defRPr/>
            </a:pPr>
            <a:r>
              <a:rPr lang="en-US" i="1" dirty="0" smtClean="0"/>
              <a:t>Rows and columns</a:t>
            </a:r>
            <a:r>
              <a:rPr lang="en-US" dirty="0" smtClean="0"/>
              <a:t>. The horizontal divisions in a worksheet are called rows. Each row is identified by a number. For example, the first row in a worksheet is 1. Columns are the vertical divisions in a worksheet. Each column is identified by a letter. For example, the first column in a worksheet is A.</a:t>
            </a:r>
          </a:p>
          <a:p>
            <a:pPr>
              <a:defRPr/>
            </a:pPr>
            <a:r>
              <a:rPr lang="en-US" i="1" dirty="0" smtClean="0"/>
              <a:t>Cell</a:t>
            </a:r>
            <a:r>
              <a:rPr lang="en-US" dirty="0" smtClean="0"/>
              <a:t>. A cell is formed by the intersection of a row and a column. The highlighted rectangular border formed around an active cell is called a cell pointer. An active cell is the cell in which you are working currently. There can be only one active cell at a time. You can use a cell to store and display different types of data such as text, numbers, or formulas. Each cell in a worksheet is identified by a cell address. A cell address is made of the column letter and row number of the cell. For example, the cell formed by the first column and first row has the cell address A1. The cell address indicates the exact location of a cell in a worksheet.</a:t>
            </a:r>
          </a:p>
          <a:p>
            <a:pPr>
              <a:defRPr/>
            </a:pPr>
            <a:r>
              <a:rPr lang="en-US" i="1" dirty="0" smtClean="0"/>
              <a:t>Status bar</a:t>
            </a:r>
            <a:r>
              <a:rPr lang="en-US" dirty="0" smtClean="0"/>
              <a:t>. This bar provides information about the present status of work in the worksheet. For example, if you are not working on the worksheet, the status bar displays the message “Ready.” When you click in a blank cell to enter data, the status bar displays the message “Enter.”</a:t>
            </a:r>
          </a:p>
          <a:p>
            <a:pPr>
              <a:defRPr/>
            </a:pPr>
            <a:endParaRPr lang="en-US" dirty="0" smtClean="0"/>
          </a:p>
          <a:p>
            <a:pPr>
              <a:defRPr/>
            </a:pPr>
            <a:endParaRPr lang="en-US" dirty="0"/>
          </a:p>
        </p:txBody>
      </p:sp>
      <p:sp>
        <p:nvSpPr>
          <p:cNvPr id="44036" name="Slide Number Placeholder 3"/>
          <p:cNvSpPr>
            <a:spLocks noGrp="1"/>
          </p:cNvSpPr>
          <p:nvPr>
            <p:ph type="sldNum" sz="quarter" idx="5"/>
          </p:nvPr>
        </p:nvSpPr>
        <p:spPr>
          <a:noFill/>
        </p:spPr>
        <p:txBody>
          <a:bodyPr/>
          <a:lstStyle/>
          <a:p>
            <a:fld id="{E55A0082-00ED-412D-8446-4996D6E3CBB1}" type="slidenum">
              <a:rPr lang="en-US" altLang="en-US"/>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7D47104-EBAE-4CEA-9794-ADF953CF28ED}" type="slidenum">
              <a:rPr lang="en-US" altLang="en-US"/>
              <a:pPr/>
              <a:t>36</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altLang="en-US" smtClean="0"/>
              <a:t>Explain to students WHY WE USE EXCEL, give them an example such as keeping a ledger of their expenses.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ltLang="en-US" smtClean="0"/>
          </a:p>
        </p:txBody>
      </p:sp>
      <p:sp>
        <p:nvSpPr>
          <p:cNvPr id="47108" name="Slide Number Placeholder 3"/>
          <p:cNvSpPr>
            <a:spLocks noGrp="1"/>
          </p:cNvSpPr>
          <p:nvPr>
            <p:ph type="sldNum" sz="quarter" idx="5"/>
          </p:nvPr>
        </p:nvSpPr>
        <p:spPr>
          <a:noFill/>
        </p:spPr>
        <p:txBody>
          <a:bodyPr/>
          <a:lstStyle/>
          <a:p>
            <a:fld id="{2731376E-6756-424F-9749-FC1882C5696E}" type="slidenum">
              <a:rPr lang="en-US" altLang="en-US"/>
              <a:pPr/>
              <a:t>38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0A5651F-7DAC-43D0-811E-86649219CDCE}" type="slidenum">
              <a:rPr lang="en-US" altLang="en-US"/>
              <a:pPr/>
              <a:t>39</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97D9E0-2DF9-45FC-A4B2-78F75D9A5D19}" type="slidenum">
              <a:rPr lang="en-US" altLang="en-US"/>
              <a:pPr/>
              <a:t>41</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altLang="en-US" smtClean="0"/>
              <a:t>Remember to show them that they can also use this tool bar to cut, save, print, open, save their information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C4F0466-12AF-4E37-99AE-C8F8C3221B93}" type="slidenum">
              <a:rPr lang="en-US" altLang="en-US"/>
              <a:pPr/>
              <a:t>42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tLang="en-US" smtClean="0"/>
              <a:t>Now Explain to students why you select cells. For example: B3-D3 the font is smaller than A3, we are selecting these columns by left clicking and dragging the mouse and then changing the size on the formatting tool bar. **</a:t>
            </a:r>
            <a:r>
              <a:rPr lang="en-US" altLang="en-US" i="1" smtClean="0"/>
              <a:t>To copy cells vertically or horizontally you can click the first cell  that you want, press shift, hold down the shift, and then click the last cell you want to select in a row or column</a:t>
            </a:r>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8BF0F2-7969-475B-B46F-00147C6B6828}" type="slidenum">
              <a:rPr lang="en-US" altLang="en-US"/>
              <a:pPr/>
              <a:t>43</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hi-IN" altLang="en-US" dirty="0" smtClean="0"/>
              <a:t>आपल्या स्प्रेडशीटमध्ये एक पंक्ती किंवा स्तंभ समाविष्ट करण्यासाठी आपण एक पंक्ती किंवा स्तंभ निवडा जेथे आपण एक जोडू इच्छिता आणि नंतर घाला मेनू क्लिक करा, आणि नंतर आपण जोडू इच्छित असलेल्या पंक्ती किंवा स्तंभांवर क्लिक करा. पहिल्या स्लाईडवर “नाव” वर सूचना आहे रो 3 पण एक पंक्ती जोडल्यानंतर ती आता “</a:t>
            </a:r>
            <a:r>
              <a:rPr lang="en-US" altLang="en-US" dirty="0" smtClean="0"/>
              <a:t>OW” </a:t>
            </a:r>
            <a:r>
              <a:rPr lang="hi-IN" altLang="en-US" dirty="0" smtClean="0"/>
              <a:t>पंक्तीवर आहे</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5F1553AA-3F7D-476E-AD2C-C44CC5403368}"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C4E1A37F-243A-4775-A840-1383E3437673}"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vl1pPr>
          </a:lstStyle>
          <a:p>
            <a:pPr>
              <a:defRPr/>
            </a:pPr>
            <a:fld id="{3FE0A872-6D97-44E1-BC93-0AE74ECF1B15}"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DDA03-9756-4E73-8C7D-55691E4ECDF2}" type="datetimeFigureOut">
              <a:rPr lang="en-US" smtClean="0"/>
              <a:pPr/>
              <a:t>10/08/2021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4275A-174D-4D2E-9A1C-78E119963F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DDA03-9756-4E73-8C7D-55691E4ECDF2}" type="datetimeFigureOut">
              <a:rPr lang="en-US" smtClean="0"/>
              <a:pPr/>
              <a:t>10/08/2021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4275A-174D-4D2E-9A1C-78E119963F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086600" cy="914399"/>
          </a:xfrm>
        </p:spPr>
        <p:style>
          <a:lnRef idx="0">
            <a:schemeClr val="accent3"/>
          </a:lnRef>
          <a:fillRef idx="3">
            <a:schemeClr val="accent3"/>
          </a:fillRef>
          <a:effectRef idx="3">
            <a:schemeClr val="accent3"/>
          </a:effectRef>
          <a:fontRef idx="minor">
            <a:schemeClr val="lt1"/>
          </a:fontRef>
        </p:style>
        <p:txBody>
          <a:bodyPr>
            <a:noAutofit/>
          </a:bodyPr>
          <a:lstStyle/>
          <a:p>
            <a:r>
              <a:rPr lang="en-US" sz="3200" b="1" dirty="0" err="1" smtClean="0">
                <a:solidFill>
                  <a:srgbClr val="FF0000"/>
                </a:solidFill>
              </a:rPr>
              <a:t>Dr.H.N.Sinha</a:t>
            </a:r>
            <a:r>
              <a:rPr lang="en-US" sz="3200" b="1" dirty="0" smtClean="0">
                <a:solidFill>
                  <a:srgbClr val="FF0000"/>
                </a:solidFill>
              </a:rPr>
              <a:t> Arts and Commerce College, </a:t>
            </a:r>
            <a:r>
              <a:rPr lang="en-US" sz="3200" b="1" dirty="0" err="1" smtClean="0">
                <a:solidFill>
                  <a:srgbClr val="FF0000"/>
                </a:solidFill>
              </a:rPr>
              <a:t>Patur</a:t>
            </a:r>
            <a:r>
              <a:rPr lang="en-US" sz="3200" b="1" dirty="0" smtClean="0">
                <a:solidFill>
                  <a:srgbClr val="FF0000"/>
                </a:solidFill>
              </a:rPr>
              <a:t> Dist-Akola</a:t>
            </a:r>
            <a:endParaRPr lang="en-US" sz="3200" b="1" dirty="0">
              <a:solidFill>
                <a:srgbClr val="FF0000"/>
              </a:solidFill>
            </a:endParaRPr>
          </a:p>
        </p:txBody>
      </p:sp>
      <p:sp>
        <p:nvSpPr>
          <p:cNvPr id="3" name="Subtitle 2"/>
          <p:cNvSpPr>
            <a:spLocks noGrp="1"/>
          </p:cNvSpPr>
          <p:nvPr>
            <p:ph type="subTitle" idx="1"/>
          </p:nvPr>
        </p:nvSpPr>
        <p:spPr>
          <a:xfrm>
            <a:off x="0" y="1295400"/>
            <a:ext cx="7772400" cy="5029200"/>
          </a:xfrm>
        </p:spPr>
        <p:style>
          <a:lnRef idx="0">
            <a:schemeClr val="accent3"/>
          </a:lnRef>
          <a:fillRef idx="3">
            <a:schemeClr val="accent3"/>
          </a:fillRef>
          <a:effectRef idx="3">
            <a:schemeClr val="accent3"/>
          </a:effectRef>
          <a:fontRef idx="minor">
            <a:schemeClr val="lt1"/>
          </a:fontRef>
        </p:style>
        <p:txBody>
          <a:bodyPr>
            <a:normAutofit fontScale="47500" lnSpcReduction="20000"/>
          </a:bodyPr>
          <a:lstStyle/>
          <a:p>
            <a:pPr algn="l"/>
            <a:r>
              <a:rPr lang="en-US" sz="18500" b="1" dirty="0" smtClean="0">
                <a:solidFill>
                  <a:srgbClr val="C00000"/>
                </a:solidFill>
              </a:rPr>
              <a:t>Inauguration</a:t>
            </a:r>
          </a:p>
          <a:p>
            <a:r>
              <a:rPr lang="en-US" sz="19700" b="1" dirty="0" smtClean="0">
                <a:solidFill>
                  <a:srgbClr val="002060"/>
                </a:solidFill>
              </a:rPr>
              <a:t>Dr.V.N.Jayle</a:t>
            </a:r>
          </a:p>
          <a:p>
            <a:r>
              <a:rPr lang="en-US" sz="11400" b="1" dirty="0" smtClean="0">
                <a:solidFill>
                  <a:srgbClr val="C00000"/>
                </a:solidFill>
              </a:rPr>
              <a:t>Our Lovely &amp; Respectively </a:t>
            </a:r>
          </a:p>
          <a:p>
            <a:r>
              <a:rPr lang="en-US" sz="19700" b="1" dirty="0" smtClean="0">
                <a:solidFill>
                  <a:srgbClr val="002060"/>
                </a:solidFill>
              </a:rPr>
              <a:t>Principal</a:t>
            </a:r>
          </a:p>
          <a:p>
            <a:endParaRPr lang="en-US" sz="19700" b="1" dirty="0" smtClean="0">
              <a:solidFill>
                <a:srgbClr val="C00000"/>
              </a:solidFill>
            </a:endParaRPr>
          </a:p>
          <a:p>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pic>
        <p:nvPicPr>
          <p:cNvPr id="1026" name="Picture 2" descr="C:\Users\a1\Desktop\index.jpg"/>
          <p:cNvPicPr>
            <a:picLocks noChangeAspect="1" noChangeArrowheads="1"/>
          </p:cNvPicPr>
          <p:nvPr/>
        </p:nvPicPr>
        <p:blipFill>
          <a:blip r:embed="rId2"/>
          <a:srcRect/>
          <a:stretch>
            <a:fillRect/>
          </a:stretch>
        </p:blipFill>
        <p:spPr bwMode="auto">
          <a:xfrm>
            <a:off x="6934200" y="0"/>
            <a:ext cx="2209800" cy="3733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991600" cy="6477000"/>
          </a:xfrm>
        </p:spPr>
        <p:txBody>
          <a:bodyPr>
            <a:normAutofit fontScale="55000" lnSpcReduction="20000"/>
          </a:bodyPr>
          <a:lstStyle/>
          <a:p>
            <a:r>
              <a:rPr lang="en-US" b="1" dirty="0" smtClean="0"/>
              <a:t>7- </a:t>
            </a:r>
            <a:r>
              <a:rPr lang="en-US" b="1" dirty="0" err="1" smtClean="0"/>
              <a:t>प्रभावी</a:t>
            </a:r>
            <a:endParaRPr lang="en-US" dirty="0" smtClean="0"/>
          </a:p>
          <a:p>
            <a:r>
              <a:rPr lang="en-US" b="1" dirty="0" err="1" smtClean="0"/>
              <a:t>कागदपत्रे</a:t>
            </a:r>
            <a:r>
              <a:rPr lang="en-US" b="1" dirty="0" smtClean="0"/>
              <a:t> </a:t>
            </a:r>
            <a:r>
              <a:rPr lang="en-US" b="1" dirty="0" err="1" smtClean="0"/>
              <a:t>किंवा</a:t>
            </a:r>
            <a:r>
              <a:rPr lang="en-US" b="1" dirty="0" smtClean="0"/>
              <a:t> </a:t>
            </a:r>
            <a:r>
              <a:rPr lang="en-US" b="1" dirty="0" err="1" smtClean="0"/>
              <a:t>दस्तऐवज</a:t>
            </a:r>
            <a:r>
              <a:rPr lang="en-US" b="1" dirty="0" smtClean="0"/>
              <a:t> </a:t>
            </a:r>
            <a:r>
              <a:rPr lang="en-US" b="1" dirty="0" err="1" smtClean="0"/>
              <a:t>व्यवस्थापन</a:t>
            </a:r>
            <a:r>
              <a:rPr lang="en-US" b="1" dirty="0" smtClean="0"/>
              <a:t> </a:t>
            </a:r>
            <a:r>
              <a:rPr lang="en-US" b="1" dirty="0" err="1" smtClean="0"/>
              <a:t>माहिती</a:t>
            </a:r>
            <a:r>
              <a:rPr lang="en-US" b="1" dirty="0" smtClean="0"/>
              <a:t> </a:t>
            </a:r>
            <a:r>
              <a:rPr lang="en-US" b="1" dirty="0" err="1" smtClean="0"/>
              <a:t>तंत्रज्ञानामधील</a:t>
            </a:r>
            <a:r>
              <a:rPr lang="en-US" b="1" dirty="0" smtClean="0"/>
              <a:t> </a:t>
            </a:r>
            <a:r>
              <a:rPr lang="en-US" b="1" dirty="0" err="1" smtClean="0"/>
              <a:t>नियमन</a:t>
            </a:r>
            <a:r>
              <a:rPr lang="en-US" b="1" dirty="0" smtClean="0"/>
              <a:t> </a:t>
            </a:r>
            <a:r>
              <a:rPr lang="en-US" b="1" dirty="0" err="1" smtClean="0"/>
              <a:t>केलेल्या</a:t>
            </a:r>
            <a:r>
              <a:rPr lang="en-US" b="1" dirty="0" smtClean="0"/>
              <a:t> </a:t>
            </a:r>
            <a:r>
              <a:rPr lang="en-US" b="1" dirty="0" err="1" smtClean="0"/>
              <a:t>सामग्रीसाठी</a:t>
            </a:r>
            <a:r>
              <a:rPr lang="en-US" b="1" dirty="0" smtClean="0"/>
              <a:t> </a:t>
            </a:r>
            <a:r>
              <a:rPr lang="en-US" b="1" dirty="0" err="1" smtClean="0"/>
              <a:t>लांब</a:t>
            </a:r>
            <a:r>
              <a:rPr lang="en-US" b="1" dirty="0" smtClean="0"/>
              <a:t> </a:t>
            </a:r>
            <a:r>
              <a:rPr lang="en-US" b="1" dirty="0" err="1" smtClean="0"/>
              <a:t>रेकॉर्ड</a:t>
            </a:r>
            <a:r>
              <a:rPr lang="en-US" b="1" dirty="0" smtClean="0"/>
              <a:t> </a:t>
            </a:r>
            <a:r>
              <a:rPr lang="en-US" b="1" dirty="0" err="1" smtClean="0"/>
              <a:t>नियंत्रणाची</a:t>
            </a:r>
            <a:r>
              <a:rPr lang="en-US" b="1" dirty="0" smtClean="0"/>
              <a:t> </a:t>
            </a:r>
            <a:r>
              <a:rPr lang="en-US" b="1" dirty="0" err="1" smtClean="0"/>
              <a:t>आवश्यकता</a:t>
            </a:r>
            <a:r>
              <a:rPr lang="en-US" b="1" dirty="0" smtClean="0"/>
              <a:t> </a:t>
            </a:r>
            <a:r>
              <a:rPr lang="en-US" b="1" dirty="0" err="1" smtClean="0"/>
              <a:t>लक्षात</a:t>
            </a:r>
            <a:r>
              <a:rPr lang="en-US" b="1" dirty="0" smtClean="0"/>
              <a:t> </a:t>
            </a:r>
            <a:r>
              <a:rPr lang="en-US" b="1" dirty="0" err="1" smtClean="0"/>
              <a:t>घेऊन</a:t>
            </a:r>
            <a:r>
              <a:rPr lang="en-US" b="1" dirty="0" smtClean="0"/>
              <a:t> </a:t>
            </a:r>
            <a:r>
              <a:rPr lang="en-US" b="1" dirty="0" err="1" smtClean="0"/>
              <a:t>खूपच</a:t>
            </a:r>
            <a:r>
              <a:rPr lang="en-US" b="1" dirty="0" smtClean="0"/>
              <a:t> </a:t>
            </a:r>
            <a:r>
              <a:rPr lang="en-US" b="1" dirty="0" err="1" smtClean="0"/>
              <a:t>महाग</a:t>
            </a:r>
            <a:r>
              <a:rPr lang="en-US" b="1" dirty="0" smtClean="0"/>
              <a:t> </a:t>
            </a:r>
            <a:r>
              <a:rPr lang="en-US" b="1" dirty="0" err="1" smtClean="0"/>
              <a:t>आहे</a:t>
            </a:r>
            <a:r>
              <a:rPr lang="en-US" b="1" dirty="0" smtClean="0"/>
              <a:t>. </a:t>
            </a:r>
            <a:r>
              <a:rPr lang="en-US" b="1" dirty="0" err="1" smtClean="0"/>
              <a:t>आम्ही</a:t>
            </a:r>
            <a:r>
              <a:rPr lang="en-US" b="1" dirty="0" smtClean="0"/>
              <a:t> </a:t>
            </a:r>
            <a:r>
              <a:rPr lang="en-US" b="1" dirty="0" err="1" smtClean="0"/>
              <a:t>इलेक्ट्रॉनिक</a:t>
            </a:r>
            <a:r>
              <a:rPr lang="en-US" b="1" dirty="0" smtClean="0"/>
              <a:t> </a:t>
            </a:r>
            <a:r>
              <a:rPr lang="en-US" b="1" dirty="0" err="1" smtClean="0"/>
              <a:t>वातावरणाकडे</a:t>
            </a:r>
            <a:r>
              <a:rPr lang="en-US" b="1" dirty="0" smtClean="0"/>
              <a:t> </a:t>
            </a:r>
            <a:r>
              <a:rPr lang="en-US" b="1" dirty="0" err="1" smtClean="0"/>
              <a:t>जात</a:t>
            </a:r>
            <a:r>
              <a:rPr lang="en-US" b="1" dirty="0" smtClean="0"/>
              <a:t> </a:t>
            </a:r>
            <a:r>
              <a:rPr lang="en-US" b="1" dirty="0" err="1" smtClean="0"/>
              <a:t>असताना</a:t>
            </a:r>
            <a:r>
              <a:rPr lang="en-US" b="1" dirty="0" smtClean="0"/>
              <a:t> </a:t>
            </a:r>
            <a:r>
              <a:rPr lang="en-US" b="1" dirty="0" err="1" smtClean="0"/>
              <a:t>रेकॉर्ड</a:t>
            </a:r>
            <a:r>
              <a:rPr lang="en-US" b="1" dirty="0" smtClean="0"/>
              <a:t> </a:t>
            </a:r>
            <a:r>
              <a:rPr lang="en-US" b="1" dirty="0" err="1" smtClean="0"/>
              <a:t>सहजपणे</a:t>
            </a:r>
            <a:r>
              <a:rPr lang="en-US" b="1" dirty="0" smtClean="0"/>
              <a:t> </a:t>
            </a:r>
            <a:r>
              <a:rPr lang="en-US" b="1" dirty="0" err="1" smtClean="0"/>
              <a:t>प्रक्रिया</a:t>
            </a:r>
            <a:r>
              <a:rPr lang="en-US" b="1" dirty="0" smtClean="0"/>
              <a:t>, </a:t>
            </a:r>
            <a:r>
              <a:rPr lang="en-US" b="1" dirty="0" err="1" smtClean="0"/>
              <a:t>संचयित</a:t>
            </a:r>
            <a:r>
              <a:rPr lang="en-US" b="1" dirty="0" smtClean="0"/>
              <a:t> </a:t>
            </a:r>
            <a:r>
              <a:rPr lang="en-US" b="1" dirty="0" err="1" smtClean="0"/>
              <a:t>आणि</a:t>
            </a:r>
            <a:r>
              <a:rPr lang="en-US" b="1" dirty="0" smtClean="0"/>
              <a:t> </a:t>
            </a:r>
            <a:r>
              <a:rPr lang="en-US" b="1" dirty="0" err="1" smtClean="0"/>
              <a:t>अंमलबजावणी</a:t>
            </a:r>
            <a:r>
              <a:rPr lang="en-US" b="1" dirty="0" smtClean="0"/>
              <a:t> </a:t>
            </a:r>
            <a:r>
              <a:rPr lang="en-US" b="1" dirty="0" err="1" smtClean="0"/>
              <a:t>व्यवस्थापित</a:t>
            </a:r>
            <a:r>
              <a:rPr lang="en-US" b="1" dirty="0" smtClean="0"/>
              <a:t> </a:t>
            </a:r>
            <a:r>
              <a:rPr lang="en-US" b="1" dirty="0" err="1" smtClean="0"/>
              <a:t>करू</a:t>
            </a:r>
            <a:r>
              <a:rPr lang="en-US" b="1" dirty="0" smtClean="0"/>
              <a:t> </a:t>
            </a:r>
            <a:r>
              <a:rPr lang="en-US" b="1" dirty="0" err="1" smtClean="0"/>
              <a:t>शकतो</a:t>
            </a:r>
            <a:r>
              <a:rPr lang="en-US" b="1" dirty="0" smtClean="0"/>
              <a:t>. </a:t>
            </a:r>
            <a:r>
              <a:rPr lang="en-US" b="1" dirty="0" err="1" smtClean="0"/>
              <a:t>म्हणून</a:t>
            </a:r>
            <a:r>
              <a:rPr lang="en-US" b="1" dirty="0" smtClean="0"/>
              <a:t>, </a:t>
            </a:r>
            <a:r>
              <a:rPr lang="en-US" b="1" dirty="0" err="1" smtClean="0"/>
              <a:t>ईडीपी</a:t>
            </a:r>
            <a:r>
              <a:rPr lang="en-US" b="1" dirty="0" smtClean="0"/>
              <a:t> </a:t>
            </a:r>
            <a:r>
              <a:rPr lang="en-US" b="1" dirty="0" err="1" smtClean="0"/>
              <a:t>कागदाच्या</a:t>
            </a:r>
            <a:r>
              <a:rPr lang="en-US" b="1" dirty="0" smtClean="0"/>
              <a:t> </a:t>
            </a:r>
            <a:r>
              <a:rPr lang="en-US" b="1" dirty="0" err="1" smtClean="0"/>
              <a:t>सर्व</a:t>
            </a:r>
            <a:r>
              <a:rPr lang="en-US" b="1" dirty="0" smtClean="0"/>
              <a:t> </a:t>
            </a:r>
            <a:r>
              <a:rPr lang="en-US" b="1" dirty="0" err="1" smtClean="0"/>
              <a:t>खर्चास</a:t>
            </a:r>
            <a:r>
              <a:rPr lang="en-US" b="1" dirty="0" smtClean="0"/>
              <a:t> </a:t>
            </a:r>
            <a:r>
              <a:rPr lang="en-US" b="1" dirty="0" err="1" smtClean="0"/>
              <a:t>कमी</a:t>
            </a:r>
            <a:r>
              <a:rPr lang="en-US" b="1" dirty="0" smtClean="0"/>
              <a:t> </a:t>
            </a:r>
            <a:r>
              <a:rPr lang="en-US" b="1" dirty="0" err="1" smtClean="0"/>
              <a:t>करते</a:t>
            </a:r>
            <a:r>
              <a:rPr lang="en-US" b="1" dirty="0" smtClean="0"/>
              <a:t> </a:t>
            </a:r>
            <a:r>
              <a:rPr lang="en-US" b="1" dirty="0" err="1" smtClean="0"/>
              <a:t>आणि</a:t>
            </a:r>
            <a:r>
              <a:rPr lang="en-US" b="1" dirty="0" smtClean="0"/>
              <a:t> </a:t>
            </a:r>
            <a:r>
              <a:rPr lang="en-US" b="1" dirty="0" err="1" smtClean="0"/>
              <a:t>अनावश्यक</a:t>
            </a:r>
            <a:r>
              <a:rPr lang="en-US" b="1" dirty="0" smtClean="0"/>
              <a:t> </a:t>
            </a:r>
            <a:r>
              <a:rPr lang="en-US" b="1" dirty="0" err="1" smtClean="0"/>
              <a:t>कागदपत्रांमध्ये</a:t>
            </a:r>
            <a:r>
              <a:rPr lang="en-US" b="1" dirty="0" smtClean="0"/>
              <a:t> </a:t>
            </a:r>
            <a:r>
              <a:rPr lang="en-US" b="1" dirty="0" err="1" smtClean="0"/>
              <a:t>सर्व</a:t>
            </a:r>
            <a:r>
              <a:rPr lang="en-US" b="1" dirty="0" smtClean="0"/>
              <a:t> </a:t>
            </a:r>
            <a:r>
              <a:rPr lang="en-US" b="1" dirty="0" err="1" smtClean="0"/>
              <a:t>विक्रेत्यांना</a:t>
            </a:r>
            <a:r>
              <a:rPr lang="en-US" b="1" dirty="0" smtClean="0"/>
              <a:t> </a:t>
            </a:r>
            <a:r>
              <a:rPr lang="en-US" b="1" dirty="0" err="1" smtClean="0"/>
              <a:t>त्यांची</a:t>
            </a:r>
            <a:r>
              <a:rPr lang="en-US" b="1" dirty="0" smtClean="0"/>
              <a:t> </a:t>
            </a:r>
            <a:r>
              <a:rPr lang="en-US" b="1" dirty="0" err="1" smtClean="0"/>
              <a:t>किंमत</a:t>
            </a:r>
            <a:r>
              <a:rPr lang="en-US" b="1" dirty="0" smtClean="0"/>
              <a:t> </a:t>
            </a:r>
            <a:r>
              <a:rPr lang="en-US" b="1" dirty="0" err="1" smtClean="0"/>
              <a:t>वाचविणे</a:t>
            </a:r>
            <a:r>
              <a:rPr lang="en-US" b="1" dirty="0" smtClean="0"/>
              <a:t> </a:t>
            </a:r>
            <a:r>
              <a:rPr lang="en-US" b="1" dirty="0" err="1" smtClean="0"/>
              <a:t>सुलभ</a:t>
            </a:r>
            <a:r>
              <a:rPr lang="en-US" b="1" dirty="0" smtClean="0"/>
              <a:t> </a:t>
            </a:r>
            <a:r>
              <a:rPr lang="en-US" b="1" dirty="0" err="1" smtClean="0"/>
              <a:t>करते</a:t>
            </a:r>
            <a:r>
              <a:rPr lang="en-US" b="1" dirty="0" smtClean="0"/>
              <a:t>.</a:t>
            </a:r>
            <a:endParaRPr lang="en-US" dirty="0" smtClean="0"/>
          </a:p>
          <a:p>
            <a:endParaRPr lang="en-US" b="1" dirty="0" smtClean="0"/>
          </a:p>
          <a:p>
            <a:r>
              <a:rPr lang="en-US" b="1" dirty="0" smtClean="0"/>
              <a:t>8- </a:t>
            </a:r>
            <a:r>
              <a:rPr lang="en-US" b="1" dirty="0" err="1" smtClean="0"/>
              <a:t>चांगले</a:t>
            </a:r>
            <a:r>
              <a:rPr lang="en-US" b="1" dirty="0" smtClean="0"/>
              <a:t> </a:t>
            </a:r>
            <a:r>
              <a:rPr lang="en-US" b="1" dirty="0" err="1" smtClean="0"/>
              <a:t>व्यवस्थापन</a:t>
            </a:r>
            <a:endParaRPr lang="en-US" dirty="0" smtClean="0"/>
          </a:p>
          <a:p>
            <a:r>
              <a:rPr lang="en-US" b="1" dirty="0" err="1" smtClean="0"/>
              <a:t>ईडीपीच्या</a:t>
            </a:r>
            <a:r>
              <a:rPr lang="en-US" b="1" dirty="0" smtClean="0"/>
              <a:t> </a:t>
            </a:r>
            <a:r>
              <a:rPr lang="en-US" b="1" dirty="0" err="1" smtClean="0"/>
              <a:t>मदतीने</a:t>
            </a:r>
            <a:r>
              <a:rPr lang="en-US" b="1" dirty="0" smtClean="0"/>
              <a:t> </a:t>
            </a:r>
            <a:r>
              <a:rPr lang="en-US" b="1" dirty="0" err="1" smtClean="0"/>
              <a:t>आपण</a:t>
            </a:r>
            <a:r>
              <a:rPr lang="en-US" b="1" dirty="0" smtClean="0"/>
              <a:t> </a:t>
            </a:r>
            <a:r>
              <a:rPr lang="en-US" b="1" dirty="0" err="1" smtClean="0"/>
              <a:t>आपल्या</a:t>
            </a:r>
            <a:r>
              <a:rPr lang="en-US" b="1" dirty="0" smtClean="0"/>
              <a:t> </a:t>
            </a:r>
            <a:r>
              <a:rPr lang="en-US" b="1" dirty="0" err="1" smtClean="0"/>
              <a:t>सिस्टममध्ये</a:t>
            </a:r>
            <a:r>
              <a:rPr lang="en-US" b="1" dirty="0" smtClean="0"/>
              <a:t> </a:t>
            </a:r>
            <a:r>
              <a:rPr lang="en-US" b="1" dirty="0" err="1" smtClean="0"/>
              <a:t>संग्रहित</a:t>
            </a:r>
            <a:r>
              <a:rPr lang="en-US" b="1" dirty="0" smtClean="0"/>
              <a:t> </a:t>
            </a:r>
            <a:r>
              <a:rPr lang="en-US" b="1" dirty="0" err="1" smtClean="0"/>
              <a:t>केलेला</a:t>
            </a:r>
            <a:r>
              <a:rPr lang="en-US" b="1" dirty="0" smtClean="0"/>
              <a:t> </a:t>
            </a:r>
            <a:r>
              <a:rPr lang="en-US" b="1" dirty="0" err="1" smtClean="0"/>
              <a:t>कोणताही</a:t>
            </a:r>
            <a:r>
              <a:rPr lang="en-US" b="1" dirty="0" smtClean="0"/>
              <a:t> </a:t>
            </a:r>
            <a:r>
              <a:rPr lang="en-US" b="1" dirty="0" err="1" smtClean="0"/>
              <a:t>दस्तऐवज</a:t>
            </a:r>
            <a:r>
              <a:rPr lang="en-US" b="1" dirty="0" smtClean="0"/>
              <a:t> </a:t>
            </a:r>
            <a:r>
              <a:rPr lang="en-US" b="1" dirty="0" err="1" smtClean="0"/>
              <a:t>किंवा</a:t>
            </a:r>
            <a:r>
              <a:rPr lang="en-US" b="1" dirty="0" smtClean="0"/>
              <a:t> </a:t>
            </a:r>
            <a:r>
              <a:rPr lang="en-US" b="1" dirty="0" err="1" smtClean="0"/>
              <a:t>माहिती</a:t>
            </a:r>
            <a:r>
              <a:rPr lang="en-US" b="1" dirty="0" smtClean="0"/>
              <a:t> </a:t>
            </a:r>
            <a:r>
              <a:rPr lang="en-US" b="1" dirty="0" err="1" smtClean="0"/>
              <a:t>सहज</a:t>
            </a:r>
            <a:r>
              <a:rPr lang="en-US" b="1" dirty="0" smtClean="0"/>
              <a:t> </a:t>
            </a:r>
            <a:r>
              <a:rPr lang="en-US" b="1" dirty="0" err="1" smtClean="0"/>
              <a:t>शोधू</a:t>
            </a:r>
            <a:r>
              <a:rPr lang="en-US" b="1" dirty="0" smtClean="0"/>
              <a:t> </a:t>
            </a:r>
            <a:r>
              <a:rPr lang="en-US" b="1" dirty="0" err="1" smtClean="0"/>
              <a:t>शकता</a:t>
            </a:r>
            <a:r>
              <a:rPr lang="en-US" b="1" dirty="0" smtClean="0"/>
              <a:t>. </a:t>
            </a:r>
            <a:r>
              <a:rPr lang="en-US" b="1" dirty="0" err="1" smtClean="0"/>
              <a:t>संग्रहित</a:t>
            </a:r>
            <a:r>
              <a:rPr lang="en-US" b="1" dirty="0" smtClean="0"/>
              <a:t> </a:t>
            </a:r>
            <a:r>
              <a:rPr lang="en-US" b="1" dirty="0" err="1" smtClean="0"/>
              <a:t>सामग्रीमधून</a:t>
            </a:r>
            <a:r>
              <a:rPr lang="en-US" b="1" dirty="0" smtClean="0"/>
              <a:t> </a:t>
            </a:r>
            <a:r>
              <a:rPr lang="en-US" b="1" dirty="0" err="1" smtClean="0"/>
              <a:t>डेटा</a:t>
            </a:r>
            <a:r>
              <a:rPr lang="en-US" b="1" dirty="0" smtClean="0"/>
              <a:t> </a:t>
            </a:r>
            <a:r>
              <a:rPr lang="en-US" b="1" dirty="0" err="1" smtClean="0"/>
              <a:t>आणि</a:t>
            </a:r>
            <a:r>
              <a:rPr lang="en-US" b="1" dirty="0" smtClean="0"/>
              <a:t> </a:t>
            </a:r>
            <a:r>
              <a:rPr lang="en-US" b="1" dirty="0" err="1" smtClean="0"/>
              <a:t>ज्ञान</a:t>
            </a:r>
            <a:r>
              <a:rPr lang="en-US" b="1" dirty="0" smtClean="0"/>
              <a:t> </a:t>
            </a:r>
            <a:r>
              <a:rPr lang="en-US" b="1" dirty="0" err="1" smtClean="0"/>
              <a:t>सहजपणे</a:t>
            </a:r>
            <a:r>
              <a:rPr lang="en-US" b="1" dirty="0" smtClean="0"/>
              <a:t> </a:t>
            </a:r>
            <a:r>
              <a:rPr lang="en-US" b="1" dirty="0" err="1" smtClean="0"/>
              <a:t>शोधण्यात</a:t>
            </a:r>
            <a:r>
              <a:rPr lang="en-US" b="1" dirty="0" smtClean="0"/>
              <a:t> </a:t>
            </a:r>
            <a:r>
              <a:rPr lang="en-US" b="1" dirty="0" err="1" smtClean="0"/>
              <a:t>सक्षम</a:t>
            </a:r>
            <a:r>
              <a:rPr lang="en-US" b="1" dirty="0" smtClean="0"/>
              <a:t> </a:t>
            </a:r>
            <a:r>
              <a:rPr lang="en-US" b="1" dirty="0" err="1" smtClean="0"/>
              <a:t>झाल्यामुळे</a:t>
            </a:r>
            <a:r>
              <a:rPr lang="en-US" b="1" dirty="0" smtClean="0"/>
              <a:t> </a:t>
            </a:r>
            <a:r>
              <a:rPr lang="en-US" b="1" dirty="0" err="1" smtClean="0"/>
              <a:t>आम्हाला</a:t>
            </a:r>
            <a:r>
              <a:rPr lang="en-US" b="1" dirty="0" smtClean="0"/>
              <a:t> </a:t>
            </a:r>
            <a:r>
              <a:rPr lang="en-US" b="1" dirty="0" err="1" smtClean="0"/>
              <a:t>निर्णय</a:t>
            </a:r>
            <a:r>
              <a:rPr lang="en-US" b="1" dirty="0" smtClean="0"/>
              <a:t> </a:t>
            </a:r>
            <a:r>
              <a:rPr lang="en-US" b="1" dirty="0" err="1" smtClean="0"/>
              <a:t>घेण्यास</a:t>
            </a:r>
            <a:r>
              <a:rPr lang="en-US" b="1" dirty="0" smtClean="0"/>
              <a:t> </a:t>
            </a:r>
            <a:r>
              <a:rPr lang="en-US" b="1" dirty="0" err="1" smtClean="0"/>
              <a:t>सुधारण्याची</a:t>
            </a:r>
            <a:r>
              <a:rPr lang="en-US" b="1" dirty="0" smtClean="0"/>
              <a:t> </a:t>
            </a:r>
            <a:r>
              <a:rPr lang="en-US" b="1" dirty="0" err="1" smtClean="0"/>
              <a:t>परवानगी</a:t>
            </a:r>
            <a:r>
              <a:rPr lang="en-US" b="1" dirty="0" smtClean="0"/>
              <a:t> </a:t>
            </a:r>
            <a:r>
              <a:rPr lang="en-US" b="1" dirty="0" err="1" smtClean="0"/>
              <a:t>मिळते</a:t>
            </a:r>
            <a:r>
              <a:rPr lang="en-US" b="1" dirty="0" smtClean="0"/>
              <a:t>. </a:t>
            </a:r>
            <a:r>
              <a:rPr lang="en-US" b="1" dirty="0" err="1" smtClean="0"/>
              <a:t>तसेच</a:t>
            </a:r>
            <a:r>
              <a:rPr lang="en-US" b="1" dirty="0" smtClean="0"/>
              <a:t> </a:t>
            </a:r>
            <a:r>
              <a:rPr lang="en-US" b="1" dirty="0" err="1" smtClean="0"/>
              <a:t>हे</a:t>
            </a:r>
            <a:r>
              <a:rPr lang="en-US" b="1" dirty="0" smtClean="0"/>
              <a:t> </a:t>
            </a:r>
            <a:r>
              <a:rPr lang="en-US" b="1" dirty="0" err="1" smtClean="0"/>
              <a:t>गमावलेला</a:t>
            </a:r>
            <a:r>
              <a:rPr lang="en-US" b="1" dirty="0" smtClean="0"/>
              <a:t> </a:t>
            </a:r>
            <a:r>
              <a:rPr lang="en-US" b="1" dirty="0" err="1" smtClean="0"/>
              <a:t>वेळ</a:t>
            </a:r>
            <a:r>
              <a:rPr lang="en-US" b="1" dirty="0" smtClean="0"/>
              <a:t> </a:t>
            </a:r>
            <a:r>
              <a:rPr lang="en-US" b="1" dirty="0" err="1" smtClean="0"/>
              <a:t>कमी</a:t>
            </a:r>
            <a:r>
              <a:rPr lang="en-US" b="1" dirty="0" smtClean="0"/>
              <a:t> </a:t>
            </a:r>
            <a:r>
              <a:rPr lang="en-US" b="1" dirty="0" err="1" smtClean="0"/>
              <a:t>करतो</a:t>
            </a:r>
            <a:r>
              <a:rPr lang="en-US" b="1" dirty="0" smtClean="0"/>
              <a:t> </a:t>
            </a:r>
            <a:r>
              <a:rPr lang="en-US" b="1" dirty="0" err="1" smtClean="0"/>
              <a:t>किंवा</a:t>
            </a:r>
            <a:r>
              <a:rPr lang="en-US" b="1" dirty="0" smtClean="0"/>
              <a:t> </a:t>
            </a:r>
            <a:r>
              <a:rPr lang="en-US" b="1" dirty="0" err="1" smtClean="0"/>
              <a:t>आम्ही</a:t>
            </a:r>
            <a:r>
              <a:rPr lang="en-US" b="1" dirty="0" smtClean="0"/>
              <a:t> </a:t>
            </a:r>
            <a:r>
              <a:rPr lang="en-US" b="1" dirty="0" err="1" smtClean="0"/>
              <a:t>माहिती</a:t>
            </a:r>
            <a:r>
              <a:rPr lang="en-US" b="1" dirty="0" smtClean="0"/>
              <a:t> </a:t>
            </a:r>
            <a:r>
              <a:rPr lang="en-US" b="1" dirty="0" err="1" smtClean="0"/>
              <a:t>शोधण्यात</a:t>
            </a:r>
            <a:r>
              <a:rPr lang="en-US" b="1" dirty="0" smtClean="0"/>
              <a:t> </a:t>
            </a:r>
            <a:r>
              <a:rPr lang="en-US" b="1" dirty="0" err="1" smtClean="0"/>
              <a:t>घालवला</a:t>
            </a:r>
            <a:r>
              <a:rPr lang="en-US" b="1" dirty="0" smtClean="0"/>
              <a:t>.</a:t>
            </a:r>
            <a:endParaRPr lang="en-US" dirty="0" smtClean="0"/>
          </a:p>
          <a:p>
            <a:endParaRPr lang="en-US" b="1" dirty="0" smtClean="0"/>
          </a:p>
          <a:p>
            <a:r>
              <a:rPr lang="en-US" b="1" dirty="0" smtClean="0"/>
              <a:t>9- </a:t>
            </a:r>
            <a:r>
              <a:rPr lang="en-US" b="1" dirty="0" err="1" smtClean="0"/>
              <a:t>अनुपालन</a:t>
            </a:r>
            <a:endParaRPr lang="en-US" dirty="0" smtClean="0"/>
          </a:p>
          <a:p>
            <a:r>
              <a:rPr lang="en-US" b="1" dirty="0" err="1" smtClean="0"/>
              <a:t>इलेक्ट्रॉनिक</a:t>
            </a:r>
            <a:r>
              <a:rPr lang="en-US" b="1" dirty="0" smtClean="0"/>
              <a:t> </a:t>
            </a:r>
            <a:r>
              <a:rPr lang="en-US" b="1" dirty="0" err="1" smtClean="0"/>
              <a:t>डेटा</a:t>
            </a:r>
            <a:r>
              <a:rPr lang="en-US" b="1" dirty="0" smtClean="0"/>
              <a:t> </a:t>
            </a:r>
            <a:r>
              <a:rPr lang="en-US" b="1" dirty="0" err="1" smtClean="0"/>
              <a:t>प्रोसेसिंग</a:t>
            </a:r>
            <a:r>
              <a:rPr lang="en-US" b="1" dirty="0" smtClean="0"/>
              <a:t> </a:t>
            </a:r>
            <a:r>
              <a:rPr lang="en-US" b="1" dirty="0" err="1" smtClean="0"/>
              <a:t>आम्हाला</a:t>
            </a:r>
            <a:r>
              <a:rPr lang="en-US" b="1" dirty="0" smtClean="0"/>
              <a:t> </a:t>
            </a:r>
            <a:r>
              <a:rPr lang="en-US" b="1" dirty="0" err="1" smtClean="0"/>
              <a:t>सर्व</a:t>
            </a:r>
            <a:r>
              <a:rPr lang="en-US" b="1" dirty="0" smtClean="0"/>
              <a:t> </a:t>
            </a:r>
            <a:r>
              <a:rPr lang="en-US" b="1" dirty="0" err="1" smtClean="0"/>
              <a:t>कागदपत्रे</a:t>
            </a:r>
            <a:r>
              <a:rPr lang="en-US" b="1" dirty="0" smtClean="0"/>
              <a:t> / </a:t>
            </a:r>
            <a:r>
              <a:rPr lang="en-US" b="1" dirty="0" err="1" smtClean="0"/>
              <a:t>तांत्रिक</a:t>
            </a:r>
            <a:r>
              <a:rPr lang="en-US" b="1" dirty="0" smtClean="0"/>
              <a:t> </a:t>
            </a:r>
            <a:r>
              <a:rPr lang="en-US" b="1" dirty="0" err="1" smtClean="0"/>
              <a:t>नियंत्रणे</a:t>
            </a:r>
            <a:r>
              <a:rPr lang="en-US" b="1" dirty="0" smtClean="0"/>
              <a:t> </a:t>
            </a:r>
            <a:r>
              <a:rPr lang="en-US" b="1" dirty="0" err="1" smtClean="0"/>
              <a:t>जसे</a:t>
            </a:r>
            <a:r>
              <a:rPr lang="en-US" b="1" dirty="0" smtClean="0"/>
              <a:t> </a:t>
            </a:r>
            <a:r>
              <a:rPr lang="en-US" b="1" dirty="0" err="1" smtClean="0"/>
              <a:t>की</a:t>
            </a:r>
            <a:r>
              <a:rPr lang="en-US" b="1" dirty="0" smtClean="0"/>
              <a:t> </a:t>
            </a:r>
            <a:r>
              <a:rPr lang="en-US" b="1" dirty="0" err="1" smtClean="0"/>
              <a:t>ऑडिट</a:t>
            </a:r>
            <a:r>
              <a:rPr lang="en-US" b="1" dirty="0" smtClean="0"/>
              <a:t> </a:t>
            </a:r>
            <a:r>
              <a:rPr lang="en-US" b="1" dirty="0" err="1" smtClean="0"/>
              <a:t>ट्रेल्स</a:t>
            </a:r>
            <a:r>
              <a:rPr lang="en-US" b="1" dirty="0" smtClean="0"/>
              <a:t>, </a:t>
            </a:r>
            <a:r>
              <a:rPr lang="en-US" b="1" dirty="0" err="1" smtClean="0"/>
              <a:t>बॅकअप</a:t>
            </a:r>
            <a:r>
              <a:rPr lang="en-US" b="1" dirty="0" smtClean="0"/>
              <a:t>, </a:t>
            </a:r>
            <a:r>
              <a:rPr lang="en-US" b="1" dirty="0" err="1" smtClean="0"/>
              <a:t>व्यवस्थापन</a:t>
            </a:r>
            <a:r>
              <a:rPr lang="en-US" b="1" dirty="0" smtClean="0"/>
              <a:t>, </a:t>
            </a:r>
            <a:r>
              <a:rPr lang="en-US" b="1" dirty="0" err="1" smtClean="0"/>
              <a:t>खर्च</a:t>
            </a:r>
            <a:r>
              <a:rPr lang="en-US" b="1" dirty="0" smtClean="0"/>
              <a:t> </a:t>
            </a:r>
            <a:r>
              <a:rPr lang="en-US" b="1" dirty="0" err="1" smtClean="0"/>
              <a:t>कार्यकुशलता</a:t>
            </a:r>
            <a:r>
              <a:rPr lang="en-US" b="1" dirty="0" smtClean="0"/>
              <a:t> </a:t>
            </a:r>
            <a:r>
              <a:rPr lang="en-US" b="1" dirty="0" err="1" smtClean="0"/>
              <a:t>आणि</a:t>
            </a:r>
            <a:r>
              <a:rPr lang="en-US" b="1" dirty="0" smtClean="0"/>
              <a:t> </a:t>
            </a:r>
            <a:r>
              <a:rPr lang="en-US" b="1" dirty="0" err="1" smtClean="0"/>
              <a:t>अनुपालन</a:t>
            </a:r>
            <a:r>
              <a:rPr lang="en-US" b="1" dirty="0" smtClean="0"/>
              <a:t> </a:t>
            </a:r>
            <a:r>
              <a:rPr lang="en-US" b="1" dirty="0" err="1" smtClean="0"/>
              <a:t>करण्यासाठी</a:t>
            </a:r>
            <a:r>
              <a:rPr lang="en-US" b="1" dirty="0" smtClean="0"/>
              <a:t> </a:t>
            </a:r>
            <a:r>
              <a:rPr lang="en-US" b="1" dirty="0" err="1" smtClean="0"/>
              <a:t>सुरक्षितता</a:t>
            </a:r>
            <a:r>
              <a:rPr lang="en-US" b="1" dirty="0" smtClean="0"/>
              <a:t> </a:t>
            </a:r>
            <a:r>
              <a:rPr lang="en-US" b="1" dirty="0" err="1" smtClean="0"/>
              <a:t>प्रदान</a:t>
            </a:r>
            <a:r>
              <a:rPr lang="en-US" b="1" dirty="0" smtClean="0"/>
              <a:t> </a:t>
            </a:r>
            <a:r>
              <a:rPr lang="en-US" b="1" dirty="0" err="1" smtClean="0"/>
              <a:t>करते</a:t>
            </a:r>
            <a:r>
              <a:rPr lang="en-US" b="1" dirty="0" smtClean="0"/>
              <a:t>. </a:t>
            </a:r>
            <a:r>
              <a:rPr lang="en-US" b="1" dirty="0" err="1" smtClean="0"/>
              <a:t>याव्यतिरिक्त</a:t>
            </a:r>
            <a:r>
              <a:rPr lang="en-US" b="1" dirty="0" smtClean="0"/>
              <a:t>, </a:t>
            </a:r>
            <a:r>
              <a:rPr lang="en-US" b="1" dirty="0" err="1" smtClean="0"/>
              <a:t>वर्कफ्लोज</a:t>
            </a:r>
            <a:r>
              <a:rPr lang="en-US" b="1" dirty="0" smtClean="0"/>
              <a:t> </a:t>
            </a:r>
            <a:r>
              <a:rPr lang="en-US" b="1" dirty="0" err="1" smtClean="0"/>
              <a:t>आणि</a:t>
            </a:r>
            <a:r>
              <a:rPr lang="en-US" b="1" dirty="0" smtClean="0"/>
              <a:t> </a:t>
            </a:r>
            <a:r>
              <a:rPr lang="en-US" b="1" dirty="0" err="1" smtClean="0"/>
              <a:t>दस्तऐवज</a:t>
            </a:r>
            <a:r>
              <a:rPr lang="en-US" b="1" dirty="0" smtClean="0"/>
              <a:t> </a:t>
            </a:r>
            <a:r>
              <a:rPr lang="en-US" b="1" dirty="0" err="1" smtClean="0"/>
              <a:t>लाइफसायकल</a:t>
            </a:r>
            <a:r>
              <a:rPr lang="en-US" b="1" dirty="0" smtClean="0"/>
              <a:t> </a:t>
            </a:r>
            <a:r>
              <a:rPr lang="en-US" b="1" dirty="0" err="1" smtClean="0"/>
              <a:t>व्यवस्थापन</a:t>
            </a:r>
            <a:r>
              <a:rPr lang="en-US" b="1" dirty="0" smtClean="0"/>
              <a:t> </a:t>
            </a:r>
            <a:r>
              <a:rPr lang="en-US" b="1" dirty="0" err="1" smtClean="0"/>
              <a:t>देखील</a:t>
            </a:r>
            <a:r>
              <a:rPr lang="en-US" b="1" dirty="0" smtClean="0"/>
              <a:t> </a:t>
            </a:r>
            <a:r>
              <a:rPr lang="en-US" b="1" dirty="0" err="1" smtClean="0"/>
              <a:t>पालन</a:t>
            </a:r>
            <a:r>
              <a:rPr lang="en-US" b="1" dirty="0" smtClean="0"/>
              <a:t> </a:t>
            </a:r>
            <a:r>
              <a:rPr lang="en-US" b="1" dirty="0" err="1" smtClean="0"/>
              <a:t>करण्यास</a:t>
            </a:r>
            <a:r>
              <a:rPr lang="en-US" b="1" dirty="0" smtClean="0"/>
              <a:t> </a:t>
            </a:r>
            <a:r>
              <a:rPr lang="en-US" b="1" dirty="0" err="1" smtClean="0"/>
              <a:t>मदत</a:t>
            </a:r>
            <a:r>
              <a:rPr lang="en-US" b="1" dirty="0" smtClean="0"/>
              <a:t> </a:t>
            </a:r>
            <a:r>
              <a:rPr lang="en-US" b="1" dirty="0" err="1" smtClean="0"/>
              <a:t>करू</a:t>
            </a:r>
            <a:r>
              <a:rPr lang="en-US" b="1" dirty="0" smtClean="0"/>
              <a:t> </a:t>
            </a:r>
            <a:r>
              <a:rPr lang="en-US" b="1" dirty="0" err="1" smtClean="0"/>
              <a:t>शकते</a:t>
            </a:r>
            <a:r>
              <a:rPr lang="en-US" b="1" dirty="0" smtClean="0"/>
              <a:t>.</a:t>
            </a:r>
            <a:endParaRPr lang="en-US" dirty="0" smtClean="0"/>
          </a:p>
          <a:p>
            <a:endParaRPr lang="en-US" b="1" dirty="0" smtClean="0"/>
          </a:p>
          <a:p>
            <a:r>
              <a:rPr lang="en-US" b="1" dirty="0" smtClean="0"/>
              <a:t>10- </a:t>
            </a:r>
            <a:r>
              <a:rPr lang="en-US" b="1" dirty="0" err="1" smtClean="0"/>
              <a:t>विश्वासार्ह</a:t>
            </a:r>
            <a:r>
              <a:rPr lang="en-US" b="1" dirty="0" smtClean="0"/>
              <a:t> </a:t>
            </a:r>
            <a:r>
              <a:rPr lang="en-US" b="1" dirty="0" err="1" smtClean="0"/>
              <a:t>सामग्री</a:t>
            </a:r>
            <a:endParaRPr lang="en-US" dirty="0" smtClean="0"/>
          </a:p>
          <a:p>
            <a:r>
              <a:rPr lang="en-US" b="1" dirty="0" err="1" smtClean="0"/>
              <a:t>ईडीपी</a:t>
            </a:r>
            <a:r>
              <a:rPr lang="en-US" b="1" dirty="0" smtClean="0"/>
              <a:t> </a:t>
            </a:r>
            <a:r>
              <a:rPr lang="en-US" b="1" dirty="0" err="1" smtClean="0"/>
              <a:t>आम्हाला</a:t>
            </a:r>
            <a:r>
              <a:rPr lang="en-US" b="1" dirty="0" smtClean="0"/>
              <a:t> </a:t>
            </a:r>
            <a:r>
              <a:rPr lang="en-US" b="1" dirty="0" err="1" smtClean="0"/>
              <a:t>नियंत्रित</a:t>
            </a:r>
            <a:r>
              <a:rPr lang="en-US" b="1" dirty="0" smtClean="0"/>
              <a:t> </a:t>
            </a:r>
            <a:r>
              <a:rPr lang="en-US" b="1" dirty="0" err="1" smtClean="0"/>
              <a:t>व्यवस्थापन</a:t>
            </a:r>
            <a:r>
              <a:rPr lang="en-US" b="1" dirty="0" smtClean="0"/>
              <a:t> </a:t>
            </a:r>
            <a:r>
              <a:rPr lang="en-US" b="1" dirty="0" err="1" smtClean="0"/>
              <a:t>आणि</a:t>
            </a:r>
            <a:r>
              <a:rPr lang="en-US" b="1" dirty="0" smtClean="0"/>
              <a:t> </a:t>
            </a:r>
            <a:r>
              <a:rPr lang="en-US" b="1" dirty="0" err="1" smtClean="0"/>
              <a:t>वितरित</a:t>
            </a:r>
            <a:r>
              <a:rPr lang="en-US" b="1" dirty="0" smtClean="0"/>
              <a:t> </a:t>
            </a:r>
            <a:r>
              <a:rPr lang="en-US" b="1" dirty="0" err="1" smtClean="0"/>
              <a:t>जबाबदारी</a:t>
            </a:r>
            <a:r>
              <a:rPr lang="en-US" b="1" dirty="0" smtClean="0"/>
              <a:t> </a:t>
            </a:r>
            <a:r>
              <a:rPr lang="en-US" b="1" dirty="0" err="1" smtClean="0"/>
              <a:t>आणि</a:t>
            </a:r>
            <a:r>
              <a:rPr lang="en-US" b="1" dirty="0" smtClean="0"/>
              <a:t> </a:t>
            </a:r>
            <a:r>
              <a:rPr lang="en-US" b="1" dirty="0" err="1" smtClean="0"/>
              <a:t>दस्तऐवज</a:t>
            </a:r>
            <a:r>
              <a:rPr lang="en-US" b="1" dirty="0" smtClean="0"/>
              <a:t> </a:t>
            </a:r>
            <a:r>
              <a:rPr lang="en-US" b="1" dirty="0" err="1" smtClean="0"/>
              <a:t>पुनरावृत्ती</a:t>
            </a:r>
            <a:r>
              <a:rPr lang="en-US" b="1" dirty="0" smtClean="0"/>
              <a:t> </a:t>
            </a:r>
            <a:r>
              <a:rPr lang="en-US" b="1" dirty="0" err="1" smtClean="0"/>
              <a:t>व्यवस्थापन</a:t>
            </a:r>
            <a:r>
              <a:rPr lang="en-US" b="1" dirty="0" smtClean="0"/>
              <a:t> </a:t>
            </a:r>
            <a:r>
              <a:rPr lang="en-US" b="1" dirty="0" err="1" smtClean="0"/>
              <a:t>प्रदान</a:t>
            </a:r>
            <a:r>
              <a:rPr lang="en-US" b="1" dirty="0" smtClean="0"/>
              <a:t> </a:t>
            </a:r>
            <a:r>
              <a:rPr lang="en-US" b="1" dirty="0" err="1" smtClean="0"/>
              <a:t>करते</a:t>
            </a:r>
            <a:r>
              <a:rPr lang="en-US" b="1" dirty="0" smtClean="0"/>
              <a:t>. </a:t>
            </a:r>
            <a:r>
              <a:rPr lang="en-US" b="1" dirty="0" err="1" smtClean="0"/>
              <a:t>सर्व</a:t>
            </a:r>
            <a:r>
              <a:rPr lang="en-US" b="1" dirty="0" smtClean="0"/>
              <a:t> </a:t>
            </a:r>
            <a:r>
              <a:rPr lang="en-US" b="1" dirty="0" err="1" smtClean="0"/>
              <a:t>सामग्री</a:t>
            </a:r>
            <a:r>
              <a:rPr lang="en-US" b="1" dirty="0" smtClean="0"/>
              <a:t> </a:t>
            </a:r>
            <a:r>
              <a:rPr lang="en-US" b="1" dirty="0" err="1" smtClean="0"/>
              <a:t>एकसमान</a:t>
            </a:r>
            <a:r>
              <a:rPr lang="en-US" b="1" dirty="0" smtClean="0"/>
              <a:t> </a:t>
            </a:r>
            <a:r>
              <a:rPr lang="en-US" b="1" dirty="0" err="1" smtClean="0"/>
              <a:t>पद्धतीने</a:t>
            </a:r>
            <a:r>
              <a:rPr lang="en-US" b="1" dirty="0" smtClean="0"/>
              <a:t> </a:t>
            </a:r>
            <a:r>
              <a:rPr lang="en-US" b="1" dirty="0" err="1" smtClean="0"/>
              <a:t>प्रकाशित</a:t>
            </a:r>
            <a:r>
              <a:rPr lang="en-US" b="1" dirty="0" smtClean="0"/>
              <a:t> </a:t>
            </a:r>
            <a:r>
              <a:rPr lang="en-US" b="1" dirty="0" err="1" smtClean="0"/>
              <a:t>केली</a:t>
            </a:r>
            <a:r>
              <a:rPr lang="en-US" b="1" dirty="0" smtClean="0"/>
              <a:t> </a:t>
            </a:r>
            <a:r>
              <a:rPr lang="en-US" b="1" dirty="0" err="1" smtClean="0"/>
              <a:t>गेली</a:t>
            </a:r>
            <a:r>
              <a:rPr lang="en-US" b="1" dirty="0" smtClean="0"/>
              <a:t> </a:t>
            </a:r>
            <a:r>
              <a:rPr lang="en-US" b="1" dirty="0" err="1" smtClean="0"/>
              <a:t>आहे</a:t>
            </a:r>
            <a:r>
              <a:rPr lang="en-US" b="1" dirty="0" smtClean="0"/>
              <a:t> </a:t>
            </a:r>
            <a:r>
              <a:rPr lang="en-US" b="1" dirty="0" err="1" smtClean="0"/>
              <a:t>हे</a:t>
            </a:r>
            <a:r>
              <a:rPr lang="en-US" b="1" dirty="0" smtClean="0"/>
              <a:t> </a:t>
            </a:r>
            <a:r>
              <a:rPr lang="en-US" b="1" dirty="0" err="1" smtClean="0"/>
              <a:t>सुनिश्चित</a:t>
            </a:r>
            <a:r>
              <a:rPr lang="en-US" b="1" dirty="0" smtClean="0"/>
              <a:t> </a:t>
            </a:r>
            <a:r>
              <a:rPr lang="en-US" b="1" dirty="0" err="1" smtClean="0"/>
              <a:t>करण्यासाठी</a:t>
            </a:r>
            <a:r>
              <a:rPr lang="en-US" b="1" dirty="0" smtClean="0"/>
              <a:t> </a:t>
            </a:r>
            <a:r>
              <a:rPr lang="en-US" b="1" dirty="0" err="1" smtClean="0"/>
              <a:t>हे</a:t>
            </a:r>
            <a:r>
              <a:rPr lang="en-US" b="1" dirty="0" smtClean="0"/>
              <a:t> </a:t>
            </a:r>
            <a:r>
              <a:rPr lang="en-US" b="1" dirty="0" err="1" smtClean="0"/>
              <a:t>पीडीएफ</a:t>
            </a:r>
            <a:r>
              <a:rPr lang="en-US" b="1" dirty="0" smtClean="0"/>
              <a:t> </a:t>
            </a:r>
            <a:r>
              <a:rPr lang="en-US" b="1" dirty="0" err="1" smtClean="0"/>
              <a:t>प्रकाशन</a:t>
            </a:r>
            <a:r>
              <a:rPr lang="en-US" b="1" dirty="0" smtClean="0"/>
              <a:t> </a:t>
            </a:r>
            <a:r>
              <a:rPr lang="en-US" b="1" dirty="0" err="1" smtClean="0"/>
              <a:t>प्रक्रिया</a:t>
            </a:r>
            <a:r>
              <a:rPr lang="en-US" b="1" dirty="0" smtClean="0"/>
              <a:t> </a:t>
            </a:r>
            <a:r>
              <a:rPr lang="en-US" b="1" dirty="0" err="1" smtClean="0"/>
              <a:t>स्वयंचलित</a:t>
            </a:r>
            <a:r>
              <a:rPr lang="en-US" b="1" dirty="0" smtClean="0"/>
              <a:t> </a:t>
            </a:r>
            <a:r>
              <a:rPr lang="en-US" b="1" dirty="0" err="1" smtClean="0"/>
              <a:t>देखील</a:t>
            </a:r>
            <a:r>
              <a:rPr lang="en-US" b="1" dirty="0" smtClean="0"/>
              <a:t> </a:t>
            </a:r>
            <a:r>
              <a:rPr lang="en-US" b="1" dirty="0" err="1" smtClean="0"/>
              <a:t>करू</a:t>
            </a:r>
            <a:r>
              <a:rPr lang="en-US" b="1" dirty="0" smtClean="0"/>
              <a:t> </a:t>
            </a:r>
            <a:r>
              <a:rPr lang="en-US" b="1" dirty="0" err="1" smtClean="0"/>
              <a:t>शकते</a:t>
            </a:r>
            <a:r>
              <a:rPr lang="en-US" b="1" dirty="0" smtClean="0"/>
              <a:t>. </a:t>
            </a:r>
            <a:r>
              <a:rPr lang="en-US" b="1" dirty="0" err="1" smtClean="0"/>
              <a:t>व्यवस्थापित</a:t>
            </a:r>
            <a:r>
              <a:rPr lang="en-US" b="1" dirty="0" smtClean="0"/>
              <a:t> </a:t>
            </a:r>
            <a:r>
              <a:rPr lang="en-US" b="1" dirty="0" err="1" smtClean="0"/>
              <a:t>पध्दतीमध्ये</a:t>
            </a:r>
            <a:r>
              <a:rPr lang="en-US" b="1" dirty="0" smtClean="0"/>
              <a:t> </a:t>
            </a:r>
            <a:r>
              <a:rPr lang="en-US" b="1" dirty="0" err="1" smtClean="0"/>
              <a:t>सामग्री</a:t>
            </a:r>
            <a:r>
              <a:rPr lang="en-US" b="1" dirty="0" smtClean="0"/>
              <a:t> </a:t>
            </a:r>
            <a:r>
              <a:rPr lang="en-US" b="1" dirty="0" err="1" smtClean="0"/>
              <a:t>जतन</a:t>
            </a:r>
            <a:r>
              <a:rPr lang="en-US" b="1" dirty="0" smtClean="0"/>
              <a:t> </a:t>
            </a:r>
            <a:r>
              <a:rPr lang="en-US" b="1" dirty="0" err="1" smtClean="0"/>
              <a:t>केली</a:t>
            </a:r>
            <a:r>
              <a:rPr lang="en-US" b="1" dirty="0" smtClean="0"/>
              <a:t> </a:t>
            </a:r>
            <a:r>
              <a:rPr lang="en-US" b="1" dirty="0" err="1" smtClean="0"/>
              <a:t>आणि</a:t>
            </a:r>
            <a:r>
              <a:rPr lang="en-US" b="1" dirty="0" smtClean="0"/>
              <a:t> </a:t>
            </a:r>
            <a:r>
              <a:rPr lang="en-US" b="1" dirty="0" err="1" smtClean="0"/>
              <a:t>पुनर्प्राप्त</a:t>
            </a:r>
            <a:r>
              <a:rPr lang="en-US" b="1" dirty="0" smtClean="0"/>
              <a:t> </a:t>
            </a:r>
            <a:r>
              <a:rPr lang="en-US" b="1" dirty="0" err="1" smtClean="0"/>
              <a:t>केली</a:t>
            </a:r>
            <a:r>
              <a:rPr lang="en-US" b="1" dirty="0" smtClean="0"/>
              <a:t>.</a:t>
            </a:r>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normAutofit fontScale="92500" lnSpcReduction="20000"/>
          </a:bodyPr>
          <a:lstStyle/>
          <a:p>
            <a:r>
              <a:rPr lang="en-US" b="1" dirty="0" smtClean="0"/>
              <a:t>Disadvantages of Data Processing </a:t>
            </a:r>
            <a:endParaRPr lang="en-US" dirty="0" smtClean="0"/>
          </a:p>
          <a:p>
            <a:r>
              <a:rPr lang="en-US" b="1" dirty="0" err="1" smtClean="0"/>
              <a:t>जटिलता</a:t>
            </a:r>
            <a:endParaRPr lang="en-US" dirty="0" smtClean="0"/>
          </a:p>
          <a:p>
            <a:r>
              <a:rPr lang="en-US" dirty="0" err="1" smtClean="0"/>
              <a:t>डीडीपीमध्ये</a:t>
            </a:r>
            <a:r>
              <a:rPr lang="en-US" dirty="0" smtClean="0"/>
              <a:t> </a:t>
            </a:r>
            <a:r>
              <a:rPr lang="en-US" dirty="0" err="1" smtClean="0"/>
              <a:t>जोडलेले</a:t>
            </a:r>
            <a:r>
              <a:rPr lang="en-US" dirty="0" smtClean="0"/>
              <a:t> </a:t>
            </a:r>
            <a:r>
              <a:rPr lang="en-US" dirty="0" err="1" smtClean="0"/>
              <a:t>संगणक</a:t>
            </a:r>
            <a:r>
              <a:rPr lang="en-US" dirty="0" smtClean="0"/>
              <a:t> </a:t>
            </a:r>
            <a:r>
              <a:rPr lang="en-US" dirty="0" err="1" smtClean="0"/>
              <a:t>समस्यानिवारण</a:t>
            </a:r>
            <a:r>
              <a:rPr lang="en-US" dirty="0" smtClean="0"/>
              <a:t>, </a:t>
            </a:r>
            <a:r>
              <a:rPr lang="en-US" dirty="0" err="1" smtClean="0"/>
              <a:t>डिझाइन</a:t>
            </a:r>
            <a:r>
              <a:rPr lang="en-US" dirty="0" smtClean="0"/>
              <a:t> </a:t>
            </a:r>
            <a:r>
              <a:rPr lang="en-US" dirty="0" err="1" smtClean="0"/>
              <a:t>आणि</a:t>
            </a:r>
            <a:r>
              <a:rPr lang="en-US" dirty="0" smtClean="0"/>
              <a:t> </a:t>
            </a:r>
            <a:r>
              <a:rPr lang="en-US" dirty="0" err="1" smtClean="0"/>
              <a:t>प्रशासकीय</a:t>
            </a:r>
            <a:r>
              <a:rPr lang="en-US" dirty="0" smtClean="0"/>
              <a:t> </a:t>
            </a:r>
            <a:r>
              <a:rPr lang="en-US" dirty="0" err="1" smtClean="0"/>
              <a:t>कार्य</a:t>
            </a:r>
            <a:r>
              <a:rPr lang="en-US" dirty="0" smtClean="0"/>
              <a:t> </a:t>
            </a:r>
            <a:r>
              <a:rPr lang="en-US" dirty="0" err="1" smtClean="0"/>
              <a:t>करणे</a:t>
            </a:r>
            <a:r>
              <a:rPr lang="en-US" dirty="0" smtClean="0"/>
              <a:t> </a:t>
            </a:r>
            <a:r>
              <a:rPr lang="en-US" dirty="0" err="1" smtClean="0"/>
              <a:t>कठीण</a:t>
            </a:r>
            <a:r>
              <a:rPr lang="en-US" dirty="0" smtClean="0"/>
              <a:t> </a:t>
            </a:r>
            <a:r>
              <a:rPr lang="en-US" dirty="0" err="1" smtClean="0"/>
              <a:t>आहे</a:t>
            </a:r>
            <a:endParaRPr lang="en-US" dirty="0" smtClean="0"/>
          </a:p>
          <a:p>
            <a:endParaRPr lang="en-US" b="1" dirty="0" smtClean="0"/>
          </a:p>
          <a:p>
            <a:r>
              <a:rPr lang="en-US" b="1" dirty="0" err="1" smtClean="0"/>
              <a:t>डेटा</a:t>
            </a:r>
            <a:r>
              <a:rPr lang="en-US" b="1" dirty="0" smtClean="0"/>
              <a:t> </a:t>
            </a:r>
            <a:r>
              <a:rPr lang="en-US" b="1" dirty="0" err="1" smtClean="0"/>
              <a:t>सिंक्रोनाइझेशनचे</a:t>
            </a:r>
            <a:r>
              <a:rPr lang="en-US" b="1" dirty="0" smtClean="0"/>
              <a:t> </a:t>
            </a:r>
            <a:r>
              <a:rPr lang="en-US" b="1" dirty="0" err="1" smtClean="0"/>
              <a:t>नियोजन</a:t>
            </a:r>
            <a:r>
              <a:rPr lang="en-US" b="1" dirty="0" smtClean="0"/>
              <a:t> </a:t>
            </a:r>
            <a:r>
              <a:rPr lang="en-US" b="1" dirty="0" err="1" smtClean="0"/>
              <a:t>करणे</a:t>
            </a:r>
            <a:r>
              <a:rPr lang="en-US" b="1" dirty="0" smtClean="0"/>
              <a:t> </a:t>
            </a:r>
            <a:r>
              <a:rPr lang="en-US" b="1" dirty="0" err="1" smtClean="0"/>
              <a:t>कठीण</a:t>
            </a:r>
            <a:r>
              <a:rPr lang="en-US" b="1" dirty="0" smtClean="0"/>
              <a:t> </a:t>
            </a:r>
            <a:r>
              <a:rPr lang="en-US" b="1" dirty="0" err="1" smtClean="0"/>
              <a:t>आहे</a:t>
            </a:r>
            <a:endParaRPr lang="en-US" dirty="0" smtClean="0"/>
          </a:p>
          <a:p>
            <a:r>
              <a:rPr lang="en-US" dirty="0" err="1" smtClean="0"/>
              <a:t>डेटाचे</a:t>
            </a:r>
            <a:r>
              <a:rPr lang="en-US" dirty="0" smtClean="0"/>
              <a:t> </a:t>
            </a:r>
            <a:r>
              <a:rPr lang="en-US" dirty="0" err="1" smtClean="0"/>
              <a:t>योग्य</a:t>
            </a:r>
            <a:r>
              <a:rPr lang="en-US" dirty="0" smtClean="0"/>
              <a:t> </a:t>
            </a:r>
            <a:r>
              <a:rPr lang="en-US" dirty="0" err="1" smtClean="0"/>
              <a:t>सिंक्रोनाइझेशन</a:t>
            </a:r>
            <a:r>
              <a:rPr lang="en-US" dirty="0" smtClean="0"/>
              <a:t> </a:t>
            </a:r>
            <a:r>
              <a:rPr lang="en-US" dirty="0" err="1" smtClean="0"/>
              <a:t>करणे</a:t>
            </a:r>
            <a:r>
              <a:rPr lang="en-US" dirty="0" smtClean="0"/>
              <a:t> </a:t>
            </a:r>
            <a:r>
              <a:rPr lang="en-US" dirty="0" err="1" smtClean="0"/>
              <a:t>विकसित</a:t>
            </a:r>
            <a:r>
              <a:rPr lang="en-US" dirty="0" smtClean="0"/>
              <a:t> </a:t>
            </a:r>
            <a:r>
              <a:rPr lang="en-US" dirty="0" err="1" smtClean="0"/>
              <a:t>करणे</a:t>
            </a:r>
            <a:r>
              <a:rPr lang="en-US" dirty="0" smtClean="0"/>
              <a:t> </a:t>
            </a:r>
            <a:r>
              <a:rPr lang="en-US" dirty="0" err="1" smtClean="0"/>
              <a:t>कठीण</a:t>
            </a:r>
            <a:r>
              <a:rPr lang="en-US" dirty="0" smtClean="0"/>
              <a:t> </a:t>
            </a:r>
            <a:r>
              <a:rPr lang="en-US" dirty="0" err="1" smtClean="0"/>
              <a:t>आहे</a:t>
            </a:r>
            <a:r>
              <a:rPr lang="en-US" dirty="0" smtClean="0"/>
              <a:t>. </a:t>
            </a:r>
            <a:r>
              <a:rPr lang="en-US" dirty="0" err="1" smtClean="0"/>
              <a:t>कधीकधी</a:t>
            </a:r>
            <a:r>
              <a:rPr lang="en-US" dirty="0" smtClean="0"/>
              <a:t> </a:t>
            </a:r>
            <a:r>
              <a:rPr lang="en-US" dirty="0" err="1" smtClean="0"/>
              <a:t>चुकीच्या</a:t>
            </a:r>
            <a:r>
              <a:rPr lang="en-US" dirty="0" smtClean="0"/>
              <a:t> </a:t>
            </a:r>
            <a:r>
              <a:rPr lang="en-US" dirty="0" err="1" smtClean="0"/>
              <a:t>क्रमाने</a:t>
            </a:r>
            <a:r>
              <a:rPr lang="en-US" dirty="0" smtClean="0"/>
              <a:t> </a:t>
            </a:r>
            <a:r>
              <a:rPr lang="en-US" dirty="0" err="1" smtClean="0"/>
              <a:t>डेटा</a:t>
            </a:r>
            <a:r>
              <a:rPr lang="en-US" dirty="0" smtClean="0"/>
              <a:t> </a:t>
            </a:r>
            <a:r>
              <a:rPr lang="en-US" dirty="0" err="1" smtClean="0"/>
              <a:t>अद्यतनित</a:t>
            </a:r>
            <a:r>
              <a:rPr lang="en-US" dirty="0" smtClean="0"/>
              <a:t> </a:t>
            </a:r>
            <a:r>
              <a:rPr lang="en-US" dirty="0" err="1" smtClean="0"/>
              <a:t>केला</a:t>
            </a:r>
            <a:r>
              <a:rPr lang="en-US" dirty="0" smtClean="0"/>
              <a:t> </a:t>
            </a:r>
            <a:r>
              <a:rPr lang="en-US" dirty="0" err="1" smtClean="0"/>
              <a:t>जातो</a:t>
            </a:r>
            <a:r>
              <a:rPr lang="en-US" dirty="0" smtClean="0"/>
              <a:t> </a:t>
            </a:r>
            <a:r>
              <a:rPr lang="en-US" dirty="0" err="1" smtClean="0"/>
              <a:t>म्हणून</a:t>
            </a:r>
            <a:r>
              <a:rPr lang="en-US" dirty="0" smtClean="0"/>
              <a:t> </a:t>
            </a:r>
            <a:r>
              <a:rPr lang="en-US" dirty="0" err="1" smtClean="0"/>
              <a:t>प्रशासकांना</a:t>
            </a:r>
            <a:r>
              <a:rPr lang="en-US" dirty="0" smtClean="0"/>
              <a:t> </a:t>
            </a:r>
            <a:r>
              <a:rPr lang="en-US" dirty="0" err="1" smtClean="0"/>
              <a:t>वितरित</a:t>
            </a:r>
            <a:r>
              <a:rPr lang="en-US" dirty="0" smtClean="0"/>
              <a:t> </a:t>
            </a:r>
            <a:r>
              <a:rPr lang="en-US" dirty="0" err="1" smtClean="0"/>
              <a:t>नेटवर्क</a:t>
            </a:r>
            <a:r>
              <a:rPr lang="en-US" dirty="0" smtClean="0"/>
              <a:t> </a:t>
            </a:r>
            <a:r>
              <a:rPr lang="en-US" dirty="0" err="1" smtClean="0"/>
              <a:t>करण्यापूर्वी</a:t>
            </a:r>
            <a:r>
              <a:rPr lang="en-US" dirty="0" smtClean="0"/>
              <a:t> </a:t>
            </a:r>
            <a:r>
              <a:rPr lang="en-US" dirty="0" err="1" smtClean="0"/>
              <a:t>त्यावर</a:t>
            </a:r>
            <a:r>
              <a:rPr lang="en-US" dirty="0" smtClean="0"/>
              <a:t> </a:t>
            </a:r>
            <a:r>
              <a:rPr lang="en-US" dirty="0" err="1" smtClean="0"/>
              <a:t>लक्ष</a:t>
            </a:r>
            <a:r>
              <a:rPr lang="en-US" dirty="0" smtClean="0"/>
              <a:t> </a:t>
            </a:r>
            <a:r>
              <a:rPr lang="en-US" dirty="0" err="1" smtClean="0"/>
              <a:t>केंद्रित</a:t>
            </a:r>
            <a:r>
              <a:rPr lang="en-US" dirty="0" smtClean="0"/>
              <a:t> </a:t>
            </a:r>
            <a:r>
              <a:rPr lang="en-US" dirty="0" err="1" smtClean="0"/>
              <a:t>केले</a:t>
            </a:r>
            <a:r>
              <a:rPr lang="en-US" dirty="0" smtClean="0"/>
              <a:t> </a:t>
            </a:r>
            <a:r>
              <a:rPr lang="en-US" dirty="0" err="1" smtClean="0"/>
              <a:t>पाहिजे</a:t>
            </a:r>
            <a:endParaRPr lang="en-US" dirty="0" smtClean="0"/>
          </a:p>
          <a:p>
            <a:endParaRPr lang="en-US" b="1" dirty="0" smtClean="0"/>
          </a:p>
          <a:p>
            <a:r>
              <a:rPr lang="en-US" b="1" dirty="0" err="1" smtClean="0"/>
              <a:t>डेटा</a:t>
            </a:r>
            <a:r>
              <a:rPr lang="en-US" b="1" dirty="0" smtClean="0"/>
              <a:t> </a:t>
            </a:r>
            <a:r>
              <a:rPr lang="en-US" b="1" dirty="0" err="1" smtClean="0"/>
              <a:t>सुरक्षितता</a:t>
            </a:r>
            <a:endParaRPr lang="en-US" dirty="0" smtClean="0"/>
          </a:p>
          <a:p>
            <a:r>
              <a:rPr lang="en-US" dirty="0" err="1" smtClean="0"/>
              <a:t>जर</a:t>
            </a:r>
            <a:r>
              <a:rPr lang="en-US" dirty="0" smtClean="0"/>
              <a:t> </a:t>
            </a:r>
            <a:r>
              <a:rPr lang="en-US" dirty="0" err="1" smtClean="0"/>
              <a:t>अनधिकृत</a:t>
            </a:r>
            <a:r>
              <a:rPr lang="en-US" dirty="0" smtClean="0"/>
              <a:t> </a:t>
            </a:r>
            <a:r>
              <a:rPr lang="en-US" dirty="0" err="1" smtClean="0"/>
              <a:t>संगणक</a:t>
            </a:r>
            <a:r>
              <a:rPr lang="en-US" dirty="0" smtClean="0"/>
              <a:t> </a:t>
            </a:r>
            <a:r>
              <a:rPr lang="en-US" dirty="0" err="1" smtClean="0"/>
              <a:t>वितरित</a:t>
            </a:r>
            <a:r>
              <a:rPr lang="en-US" dirty="0" smtClean="0"/>
              <a:t> </a:t>
            </a:r>
            <a:r>
              <a:rPr lang="en-US" dirty="0" err="1" smtClean="0"/>
              <a:t>नेटवर्कशी</a:t>
            </a:r>
            <a:r>
              <a:rPr lang="en-US" dirty="0" smtClean="0"/>
              <a:t> </a:t>
            </a:r>
            <a:r>
              <a:rPr lang="en-US" dirty="0" err="1" smtClean="0"/>
              <a:t>कनेक्ट</a:t>
            </a:r>
            <a:r>
              <a:rPr lang="en-US" dirty="0" smtClean="0"/>
              <a:t> </a:t>
            </a:r>
            <a:r>
              <a:rPr lang="en-US" dirty="0" err="1" smtClean="0"/>
              <a:t>केलेला</a:t>
            </a:r>
            <a:r>
              <a:rPr lang="en-US" dirty="0" smtClean="0"/>
              <a:t> </a:t>
            </a:r>
            <a:r>
              <a:rPr lang="en-US" dirty="0" err="1" smtClean="0"/>
              <a:t>असेल</a:t>
            </a:r>
            <a:r>
              <a:rPr lang="en-US" dirty="0" smtClean="0"/>
              <a:t> </a:t>
            </a:r>
            <a:r>
              <a:rPr lang="en-US" dirty="0" err="1" smtClean="0"/>
              <a:t>तर</a:t>
            </a:r>
            <a:r>
              <a:rPr lang="en-US" dirty="0" smtClean="0"/>
              <a:t> </a:t>
            </a:r>
            <a:r>
              <a:rPr lang="en-US" dirty="0" err="1" smtClean="0"/>
              <a:t>तो</a:t>
            </a:r>
            <a:r>
              <a:rPr lang="en-US" dirty="0" smtClean="0"/>
              <a:t> </a:t>
            </a:r>
            <a:r>
              <a:rPr lang="en-US" dirty="0" err="1" smtClean="0"/>
              <a:t>इतर</a:t>
            </a:r>
            <a:r>
              <a:rPr lang="en-US" dirty="0" smtClean="0"/>
              <a:t> </a:t>
            </a:r>
            <a:r>
              <a:rPr lang="en-US" dirty="0" err="1" smtClean="0"/>
              <a:t>संगणकाच्या</a:t>
            </a:r>
            <a:r>
              <a:rPr lang="en-US" dirty="0" smtClean="0"/>
              <a:t> </a:t>
            </a:r>
            <a:r>
              <a:rPr lang="en-US" dirty="0" err="1" smtClean="0"/>
              <a:t>कामगिरीवर</a:t>
            </a:r>
            <a:r>
              <a:rPr lang="en-US" dirty="0" smtClean="0"/>
              <a:t> </a:t>
            </a:r>
            <a:r>
              <a:rPr lang="en-US" dirty="0" err="1" smtClean="0"/>
              <a:t>परिणाम</a:t>
            </a:r>
            <a:r>
              <a:rPr lang="en-US" dirty="0" smtClean="0"/>
              <a:t> </a:t>
            </a:r>
            <a:r>
              <a:rPr lang="en-US" dirty="0" err="1" smtClean="0"/>
              <a:t>करू</a:t>
            </a:r>
            <a:r>
              <a:rPr lang="en-US" dirty="0" smtClean="0"/>
              <a:t> </a:t>
            </a:r>
            <a:r>
              <a:rPr lang="en-US" dirty="0" err="1" smtClean="0"/>
              <a:t>शकतो</a:t>
            </a:r>
            <a:r>
              <a:rPr lang="en-US" dirty="0" smtClean="0"/>
              <a:t> </a:t>
            </a:r>
            <a:r>
              <a:rPr lang="en-US" dirty="0" err="1" smtClean="0"/>
              <a:t>आणि</a:t>
            </a:r>
            <a:r>
              <a:rPr lang="en-US" dirty="0" smtClean="0"/>
              <a:t> </a:t>
            </a:r>
            <a:r>
              <a:rPr lang="en-US" dirty="0" err="1" smtClean="0"/>
              <a:t>डेटा</a:t>
            </a:r>
            <a:r>
              <a:rPr lang="en-US" dirty="0" smtClean="0"/>
              <a:t> </a:t>
            </a:r>
            <a:r>
              <a:rPr lang="en-US" dirty="0" err="1" smtClean="0"/>
              <a:t>देखील</a:t>
            </a:r>
            <a:r>
              <a:rPr lang="en-US" dirty="0" smtClean="0"/>
              <a:t> </a:t>
            </a:r>
            <a:r>
              <a:rPr lang="en-US" dirty="0" err="1" smtClean="0"/>
              <a:t>तोटा</a:t>
            </a:r>
            <a:r>
              <a:rPr lang="en-US" dirty="0" smtClean="0"/>
              <a:t> </a:t>
            </a:r>
            <a:r>
              <a:rPr lang="en-US" dirty="0" err="1" smtClean="0"/>
              <a:t>होऊ</a:t>
            </a:r>
            <a:r>
              <a:rPr lang="en-US" dirty="0" smtClean="0"/>
              <a:t> </a:t>
            </a:r>
            <a:r>
              <a:rPr lang="en-US" dirty="0" err="1" smtClean="0"/>
              <a:t>शकतो</a:t>
            </a: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normAutofit/>
          </a:bodyPr>
          <a:lstStyle/>
          <a:p>
            <a:r>
              <a:rPr lang="en-US" b="1" dirty="0" smtClean="0"/>
              <a:t>Application of data processing in business field</a:t>
            </a:r>
            <a:endParaRPr lang="en-US" dirty="0" smtClean="0"/>
          </a:p>
          <a:p>
            <a:pPr lvl="0"/>
            <a:r>
              <a:rPr lang="en-US" sz="4400" b="1" dirty="0" err="1" smtClean="0">
                <a:latin typeface="Kruti Dev 010" pitchFamily="2" charset="0"/>
              </a:rPr>
              <a:t>O;kikj</a:t>
            </a:r>
            <a:r>
              <a:rPr lang="en-US" sz="4400" b="1" dirty="0" smtClean="0">
                <a:latin typeface="Kruti Dev 010" pitchFamily="2" charset="0"/>
              </a:rPr>
              <a:t> Js=</a:t>
            </a:r>
            <a:r>
              <a:rPr lang="en-US" sz="4400" b="1" dirty="0" err="1" smtClean="0">
                <a:latin typeface="Kruti Dev 010" pitchFamily="2" charset="0"/>
              </a:rPr>
              <a:t>kr</a:t>
            </a:r>
            <a:endParaRPr lang="en-US" sz="4400" dirty="0" smtClean="0">
              <a:latin typeface="Kruti Dev 010" pitchFamily="2" charset="0"/>
            </a:endParaRPr>
          </a:p>
          <a:p>
            <a:pPr lvl="0"/>
            <a:r>
              <a:rPr lang="en-US" sz="4400" b="1" dirty="0" err="1" smtClean="0">
                <a:latin typeface="Kruti Dev 010" pitchFamily="2" charset="0"/>
              </a:rPr>
              <a:t>Tkkghjkr</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okgrqd</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vf</a:t>
            </a:r>
            <a:r>
              <a:rPr lang="en-US" sz="4400" b="1" dirty="0" smtClean="0">
                <a:latin typeface="Kruti Dev 010" pitchFamily="2" charset="0"/>
              </a:rPr>
              <a:t>/</a:t>
            </a:r>
            <a:r>
              <a:rPr lang="en-US" sz="4400" b="1" dirty="0" err="1" smtClean="0">
                <a:latin typeface="Kruti Dev 010" pitchFamily="2" charset="0"/>
              </a:rPr>
              <a:t>kdks’k.k</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NikbZ</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Ekuksjatu</a:t>
            </a:r>
            <a:r>
              <a:rPr lang="en-US" sz="4400" b="1" dirty="0" smtClean="0">
                <a:latin typeface="Kruti Dev 010" pitchFamily="2" charset="0"/>
              </a:rPr>
              <a:t> Js=</a:t>
            </a:r>
            <a:endParaRPr lang="en-US" sz="4400" dirty="0" smtClean="0">
              <a:latin typeface="Kruti Dev 010" pitchFamily="2" charset="0"/>
            </a:endParaRPr>
          </a:p>
          <a:p>
            <a:pPr lvl="0"/>
            <a:r>
              <a:rPr lang="en-US" sz="4400" b="1" dirty="0" err="1" smtClean="0">
                <a:latin typeface="Kruti Dev 010" pitchFamily="2" charset="0"/>
              </a:rPr>
              <a:t>oS|dh</a:t>
            </a:r>
            <a:r>
              <a:rPr lang="en-US" sz="4400" b="1" dirty="0" smtClean="0">
                <a:latin typeface="Kruti Dev 010" pitchFamily="2" charset="0"/>
              </a:rPr>
              <a:t>; Js=</a:t>
            </a:r>
            <a:endParaRPr lang="en-US" sz="4400" dirty="0">
              <a:latin typeface="Kruti Dev 010" pitchFamily="2"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629400"/>
          </a:xfrm>
        </p:spPr>
        <p:txBody>
          <a:bodyPr>
            <a:normAutofit fontScale="62500" lnSpcReduction="20000"/>
          </a:bodyPr>
          <a:lstStyle/>
          <a:p>
            <a:r>
              <a:rPr lang="en-US" b="1" dirty="0" smtClean="0"/>
              <a:t>Practical No  2 						Unit No 2</a:t>
            </a:r>
            <a:endParaRPr lang="en-US" dirty="0" smtClean="0"/>
          </a:p>
          <a:p>
            <a:pPr algn="ctr"/>
            <a:r>
              <a:rPr lang="en-US" b="1" dirty="0" smtClean="0"/>
              <a:t>Data Base</a:t>
            </a:r>
            <a:endParaRPr lang="en-US" dirty="0" smtClean="0"/>
          </a:p>
          <a:p>
            <a:pPr algn="just"/>
            <a:r>
              <a:rPr lang="en-US" sz="3400" b="1" dirty="0" err="1" smtClean="0"/>
              <a:t>डेटाबेस</a:t>
            </a:r>
            <a:r>
              <a:rPr lang="en-US" sz="3400" b="1" dirty="0" smtClean="0"/>
              <a:t> </a:t>
            </a:r>
            <a:r>
              <a:rPr lang="en-US" sz="3400" b="1" dirty="0" err="1" smtClean="0"/>
              <a:t>हा</a:t>
            </a:r>
            <a:r>
              <a:rPr lang="en-US" sz="3400" b="1" dirty="0" smtClean="0"/>
              <a:t> </a:t>
            </a:r>
            <a:r>
              <a:rPr lang="en-US" sz="3400" b="1" dirty="0" err="1" smtClean="0"/>
              <a:t>डेटा</a:t>
            </a:r>
            <a:r>
              <a:rPr lang="en-US" sz="3400" b="1" dirty="0" smtClean="0"/>
              <a:t> </a:t>
            </a:r>
            <a:r>
              <a:rPr lang="en-US" sz="3400" b="1" dirty="0" err="1" smtClean="0"/>
              <a:t>संग्रहित</a:t>
            </a:r>
            <a:r>
              <a:rPr lang="en-US" sz="3400" b="1" dirty="0" smtClean="0"/>
              <a:t> </a:t>
            </a:r>
            <a:r>
              <a:rPr lang="en-US" sz="3400" b="1" dirty="0" err="1" smtClean="0"/>
              <a:t>संग्रह</a:t>
            </a:r>
            <a:r>
              <a:rPr lang="en-US" sz="3400" b="1" dirty="0" smtClean="0"/>
              <a:t> </a:t>
            </a:r>
            <a:r>
              <a:rPr lang="en-US" sz="3400" b="1" dirty="0" err="1" smtClean="0"/>
              <a:t>असतो</a:t>
            </a:r>
            <a:r>
              <a:rPr lang="en-US" sz="3400" b="1" dirty="0" smtClean="0"/>
              <a:t> </a:t>
            </a:r>
            <a:r>
              <a:rPr lang="en-US" sz="3400" b="1" dirty="0" err="1" smtClean="0"/>
              <a:t>जो</a:t>
            </a:r>
            <a:r>
              <a:rPr lang="en-US" sz="3400" b="1" dirty="0" smtClean="0"/>
              <a:t> </a:t>
            </a:r>
            <a:r>
              <a:rPr lang="en-US" sz="3400" b="1" dirty="0" err="1" smtClean="0"/>
              <a:t>सामान्यत</a:t>
            </a:r>
            <a:r>
              <a:rPr lang="en-US" sz="3400" b="1" dirty="0" smtClean="0"/>
              <a:t>: </a:t>
            </a:r>
            <a:r>
              <a:rPr lang="en-US" sz="3400" b="1" dirty="0" err="1" smtClean="0"/>
              <a:t>संगणक</a:t>
            </a:r>
            <a:r>
              <a:rPr lang="en-US" sz="3400" b="1" dirty="0" smtClean="0"/>
              <a:t> </a:t>
            </a:r>
            <a:r>
              <a:rPr lang="en-US" sz="3400" b="1" dirty="0" err="1" smtClean="0"/>
              <a:t>प्रणालीद्वारे</a:t>
            </a:r>
            <a:r>
              <a:rPr lang="en-US" sz="3400" b="1" dirty="0" smtClean="0"/>
              <a:t> </a:t>
            </a:r>
            <a:r>
              <a:rPr lang="en-US" sz="3400" b="1" dirty="0" err="1" smtClean="0"/>
              <a:t>इलेक्ट्रॉनिकरित्या</a:t>
            </a:r>
            <a:r>
              <a:rPr lang="en-US" sz="3400" b="1" dirty="0" smtClean="0"/>
              <a:t> </a:t>
            </a:r>
            <a:r>
              <a:rPr lang="en-US" sz="3400" b="1" dirty="0" err="1" smtClean="0"/>
              <a:t>संग्रहित</a:t>
            </a:r>
            <a:r>
              <a:rPr lang="en-US" sz="3400" b="1" dirty="0" smtClean="0"/>
              <a:t> </a:t>
            </a:r>
            <a:r>
              <a:rPr lang="en-US" sz="3400" b="1" dirty="0" err="1" smtClean="0"/>
              <a:t>केला</a:t>
            </a:r>
            <a:r>
              <a:rPr lang="en-US" sz="3400" b="1" dirty="0" smtClean="0"/>
              <a:t> </a:t>
            </a:r>
            <a:r>
              <a:rPr lang="en-US" sz="3400" b="1" dirty="0" err="1" smtClean="0"/>
              <a:t>जातो</a:t>
            </a:r>
            <a:r>
              <a:rPr lang="en-US" sz="3400" b="1" dirty="0" smtClean="0"/>
              <a:t>. </a:t>
            </a:r>
            <a:r>
              <a:rPr lang="en-US" sz="3400" b="1" dirty="0" err="1" smtClean="0"/>
              <a:t>जेथे</a:t>
            </a:r>
            <a:r>
              <a:rPr lang="en-US" sz="3400" b="1" dirty="0" smtClean="0"/>
              <a:t> </a:t>
            </a:r>
            <a:r>
              <a:rPr lang="en-US" sz="3400" b="1" dirty="0" err="1" smtClean="0"/>
              <a:t>डेटाबेस</a:t>
            </a:r>
            <a:r>
              <a:rPr lang="en-US" sz="3400" b="1" dirty="0" smtClean="0"/>
              <a:t> </a:t>
            </a:r>
            <a:r>
              <a:rPr lang="en-US" sz="3400" b="1" dirty="0" err="1" smtClean="0"/>
              <a:t>अधिक</a:t>
            </a:r>
            <a:r>
              <a:rPr lang="en-US" sz="3400" b="1" dirty="0" smtClean="0"/>
              <a:t> </a:t>
            </a:r>
            <a:r>
              <a:rPr lang="en-US" sz="3400" b="1" dirty="0" err="1" smtClean="0"/>
              <a:t>जटिल</a:t>
            </a:r>
            <a:r>
              <a:rPr lang="en-US" sz="3400" b="1" dirty="0" smtClean="0"/>
              <a:t> </a:t>
            </a:r>
            <a:r>
              <a:rPr lang="en-US" sz="3400" b="1" dirty="0" err="1" smtClean="0"/>
              <a:t>असतात</a:t>
            </a:r>
            <a:r>
              <a:rPr lang="en-US" sz="3400" b="1" dirty="0" smtClean="0"/>
              <a:t> </a:t>
            </a:r>
            <a:r>
              <a:rPr lang="en-US" sz="3400" b="1" dirty="0" err="1" smtClean="0"/>
              <a:t>ते</a:t>
            </a:r>
            <a:r>
              <a:rPr lang="en-US" sz="3400" b="1" dirty="0" smtClean="0"/>
              <a:t> </a:t>
            </a:r>
            <a:r>
              <a:rPr lang="en-US" sz="3400" b="1" dirty="0" err="1" smtClean="0"/>
              <a:t>सहसा</a:t>
            </a:r>
            <a:r>
              <a:rPr lang="en-US" sz="3400" b="1" dirty="0" smtClean="0"/>
              <a:t> </a:t>
            </a:r>
            <a:r>
              <a:rPr lang="en-US" sz="3400" b="1" dirty="0" err="1" smtClean="0"/>
              <a:t>औपचारिक</a:t>
            </a:r>
            <a:r>
              <a:rPr lang="en-US" sz="3400" b="1" dirty="0" smtClean="0"/>
              <a:t> </a:t>
            </a:r>
            <a:r>
              <a:rPr lang="en-US" sz="3400" b="1" dirty="0" err="1" smtClean="0"/>
              <a:t>डिझाइन</a:t>
            </a:r>
            <a:r>
              <a:rPr lang="en-US" sz="3400" b="1" dirty="0" smtClean="0"/>
              <a:t> </a:t>
            </a:r>
            <a:r>
              <a:rPr lang="en-US" sz="3400" b="1" dirty="0" err="1" smtClean="0"/>
              <a:t>आणि</a:t>
            </a:r>
            <a:r>
              <a:rPr lang="en-US" sz="3400" b="1" dirty="0" smtClean="0"/>
              <a:t> </a:t>
            </a:r>
            <a:r>
              <a:rPr lang="en-US" sz="3400" b="1" dirty="0" err="1" smtClean="0"/>
              <a:t>मॉडेलिंग</a:t>
            </a:r>
            <a:r>
              <a:rPr lang="en-US" sz="3400" b="1" dirty="0" smtClean="0"/>
              <a:t> </a:t>
            </a:r>
            <a:r>
              <a:rPr lang="en-US" sz="3400" b="1" dirty="0" err="1" smtClean="0"/>
              <a:t>तंत्राचा</a:t>
            </a:r>
            <a:r>
              <a:rPr lang="en-US" sz="3400" b="1" dirty="0" smtClean="0"/>
              <a:t> </a:t>
            </a:r>
            <a:r>
              <a:rPr lang="en-US" sz="3400" b="1" dirty="0" err="1" smtClean="0"/>
              <a:t>वापर</a:t>
            </a:r>
            <a:r>
              <a:rPr lang="en-US" sz="3400" b="1" dirty="0" smtClean="0"/>
              <a:t> </a:t>
            </a:r>
            <a:r>
              <a:rPr lang="en-US" sz="3400" b="1" dirty="0" err="1" smtClean="0"/>
              <a:t>करून</a:t>
            </a:r>
            <a:r>
              <a:rPr lang="en-US" sz="3400" b="1" dirty="0" smtClean="0"/>
              <a:t> </a:t>
            </a:r>
            <a:r>
              <a:rPr lang="en-US" sz="3400" b="1" dirty="0" err="1" smtClean="0"/>
              <a:t>विकसित</a:t>
            </a:r>
            <a:r>
              <a:rPr lang="en-US" sz="3400" b="1" dirty="0" smtClean="0"/>
              <a:t> </a:t>
            </a:r>
            <a:r>
              <a:rPr lang="en-US" sz="3400" b="1" dirty="0" err="1" smtClean="0"/>
              <a:t>केले</a:t>
            </a:r>
            <a:r>
              <a:rPr lang="en-US" sz="3400" b="1" dirty="0" smtClean="0"/>
              <a:t> </a:t>
            </a:r>
            <a:r>
              <a:rPr lang="en-US" sz="3400" b="1" dirty="0" err="1" smtClean="0"/>
              <a:t>जातात</a:t>
            </a:r>
            <a:r>
              <a:rPr lang="en-US" sz="3400" b="1" dirty="0" smtClean="0"/>
              <a:t>.</a:t>
            </a:r>
          </a:p>
          <a:p>
            <a:pPr algn="just"/>
            <a:endParaRPr lang="en-US" sz="3400" dirty="0" smtClean="0"/>
          </a:p>
          <a:p>
            <a:pPr algn="just"/>
            <a:r>
              <a:rPr lang="en-US" sz="3400" b="1" dirty="0" err="1" smtClean="0"/>
              <a:t>डेटाबेस</a:t>
            </a:r>
            <a:r>
              <a:rPr lang="en-US" sz="3400" b="1" dirty="0" smtClean="0"/>
              <a:t> </a:t>
            </a:r>
            <a:r>
              <a:rPr lang="en-US" sz="3400" b="1" dirty="0" err="1" smtClean="0"/>
              <a:t>मॅनेजमेंट</a:t>
            </a:r>
            <a:r>
              <a:rPr lang="en-US" sz="3400" b="1" dirty="0" smtClean="0"/>
              <a:t> </a:t>
            </a:r>
            <a:r>
              <a:rPr lang="en-US" sz="3400" b="1" dirty="0" err="1" smtClean="0"/>
              <a:t>सिस्टम</a:t>
            </a:r>
            <a:r>
              <a:rPr lang="en-US" sz="3400" b="1" dirty="0" smtClean="0"/>
              <a:t> (</a:t>
            </a:r>
            <a:r>
              <a:rPr lang="en-US" sz="3400" b="1" dirty="0" err="1" smtClean="0"/>
              <a:t>डीबीएमएस</a:t>
            </a:r>
            <a:r>
              <a:rPr lang="en-US" sz="3400" b="1" dirty="0" smtClean="0"/>
              <a:t>) </a:t>
            </a:r>
            <a:r>
              <a:rPr lang="en-US" sz="3400" b="1" dirty="0" err="1" smtClean="0"/>
              <a:t>एक</a:t>
            </a:r>
            <a:r>
              <a:rPr lang="en-US" sz="3400" b="1" dirty="0" smtClean="0"/>
              <a:t> </a:t>
            </a:r>
            <a:r>
              <a:rPr lang="en-US" sz="3400" b="1" dirty="0" err="1" smtClean="0"/>
              <a:t>सॉफ्टवेअर</a:t>
            </a:r>
            <a:r>
              <a:rPr lang="en-US" sz="3400" b="1" dirty="0" smtClean="0"/>
              <a:t> </a:t>
            </a:r>
            <a:r>
              <a:rPr lang="en-US" sz="3400" b="1" dirty="0" err="1" smtClean="0"/>
              <a:t>आहे</a:t>
            </a:r>
            <a:r>
              <a:rPr lang="en-US" sz="3400" b="1" dirty="0" smtClean="0"/>
              <a:t> </a:t>
            </a:r>
            <a:r>
              <a:rPr lang="en-US" sz="3400" b="1" dirty="0" err="1" smtClean="0"/>
              <a:t>जो</a:t>
            </a:r>
            <a:r>
              <a:rPr lang="en-US" sz="3400" b="1" dirty="0" smtClean="0"/>
              <a:t> </a:t>
            </a:r>
            <a:r>
              <a:rPr lang="en-US" sz="3400" b="1" dirty="0" err="1" smtClean="0"/>
              <a:t>डेटा</a:t>
            </a:r>
            <a:r>
              <a:rPr lang="en-US" sz="3400" b="1" dirty="0" smtClean="0"/>
              <a:t> </a:t>
            </a:r>
            <a:r>
              <a:rPr lang="en-US" sz="3400" b="1" dirty="0" err="1" smtClean="0"/>
              <a:t>वापरण्यासाठी</a:t>
            </a:r>
            <a:r>
              <a:rPr lang="en-US" sz="3400" b="1" dirty="0" smtClean="0"/>
              <a:t> </a:t>
            </a:r>
            <a:r>
              <a:rPr lang="en-US" sz="3400" b="1" dirty="0" err="1" smtClean="0"/>
              <a:t>आणि</a:t>
            </a:r>
            <a:r>
              <a:rPr lang="en-US" sz="3400" b="1" dirty="0" smtClean="0"/>
              <a:t> </a:t>
            </a:r>
            <a:r>
              <a:rPr lang="en-US" sz="3400" b="1" dirty="0" err="1" smtClean="0"/>
              <a:t>विश्लेषणासाठी</a:t>
            </a:r>
            <a:r>
              <a:rPr lang="en-US" sz="3400" b="1" dirty="0" smtClean="0"/>
              <a:t> </a:t>
            </a:r>
            <a:r>
              <a:rPr lang="en-US" sz="3400" b="1" dirty="0" err="1" smtClean="0"/>
              <a:t>अंतिम</a:t>
            </a:r>
            <a:r>
              <a:rPr lang="en-US" sz="3400" b="1" dirty="0" smtClean="0"/>
              <a:t> </a:t>
            </a:r>
            <a:r>
              <a:rPr lang="en-US" sz="3400" b="1" dirty="0" err="1" smtClean="0"/>
              <a:t>वापरकर्त्यांसह</a:t>
            </a:r>
            <a:r>
              <a:rPr lang="en-US" sz="3400" b="1" dirty="0" smtClean="0"/>
              <a:t>, </a:t>
            </a:r>
            <a:r>
              <a:rPr lang="en-US" sz="3400" b="1" dirty="0" err="1" smtClean="0"/>
              <a:t>अनुप्रयोगांसह</a:t>
            </a:r>
            <a:r>
              <a:rPr lang="en-US" sz="3400" b="1" dirty="0" smtClean="0"/>
              <a:t> </a:t>
            </a:r>
            <a:r>
              <a:rPr lang="en-US" sz="3400" b="1" dirty="0" err="1" smtClean="0"/>
              <a:t>आणि</a:t>
            </a:r>
            <a:r>
              <a:rPr lang="en-US" sz="3400" b="1" dirty="0" smtClean="0"/>
              <a:t> </a:t>
            </a:r>
            <a:r>
              <a:rPr lang="en-US" sz="3400" b="1" dirty="0" err="1" smtClean="0"/>
              <a:t>डेटाबेसमध्येच</a:t>
            </a:r>
            <a:r>
              <a:rPr lang="en-US" sz="3400" b="1" dirty="0" smtClean="0"/>
              <a:t> </a:t>
            </a:r>
            <a:r>
              <a:rPr lang="en-US" sz="3400" b="1" dirty="0" err="1" smtClean="0"/>
              <a:t>संवाद</a:t>
            </a:r>
            <a:r>
              <a:rPr lang="en-US" sz="3400" b="1" dirty="0" smtClean="0"/>
              <a:t> </a:t>
            </a:r>
            <a:r>
              <a:rPr lang="en-US" sz="3400" b="1" dirty="0" err="1" smtClean="0"/>
              <a:t>साधतो</a:t>
            </a:r>
            <a:r>
              <a:rPr lang="en-US" sz="3400" b="1" dirty="0" smtClean="0"/>
              <a:t>. </a:t>
            </a:r>
            <a:r>
              <a:rPr lang="en-US" sz="3400" b="1" dirty="0" err="1" smtClean="0"/>
              <a:t>डीबीएमएस</a:t>
            </a:r>
            <a:r>
              <a:rPr lang="en-US" sz="3400" b="1" dirty="0" smtClean="0"/>
              <a:t> </a:t>
            </a:r>
            <a:r>
              <a:rPr lang="en-US" sz="3400" b="1" dirty="0" err="1" smtClean="0"/>
              <a:t>सॉफ्टवेअर</a:t>
            </a:r>
            <a:r>
              <a:rPr lang="en-US" sz="3400" b="1" dirty="0" smtClean="0"/>
              <a:t> </a:t>
            </a:r>
            <a:r>
              <a:rPr lang="en-US" sz="3400" b="1" dirty="0" err="1" smtClean="0"/>
              <a:t>याव्यतिरिक्त</a:t>
            </a:r>
            <a:r>
              <a:rPr lang="en-US" sz="3400" b="1" dirty="0" smtClean="0"/>
              <a:t> </a:t>
            </a:r>
            <a:r>
              <a:rPr lang="en-US" sz="3400" b="1" dirty="0" err="1" smtClean="0"/>
              <a:t>डेटाबेस</a:t>
            </a:r>
            <a:r>
              <a:rPr lang="en-US" sz="3400" b="1" dirty="0" smtClean="0"/>
              <a:t> </a:t>
            </a:r>
            <a:r>
              <a:rPr lang="en-US" sz="3400" b="1" dirty="0" err="1" smtClean="0"/>
              <a:t>व्यवस्थापित</a:t>
            </a:r>
            <a:r>
              <a:rPr lang="en-US" sz="3400" b="1" dirty="0" smtClean="0"/>
              <a:t> </a:t>
            </a:r>
            <a:r>
              <a:rPr lang="en-US" sz="3400" b="1" dirty="0" err="1" smtClean="0"/>
              <a:t>करण्यासाठी</a:t>
            </a:r>
            <a:r>
              <a:rPr lang="en-US" sz="3400" b="1" dirty="0" smtClean="0"/>
              <a:t> </a:t>
            </a:r>
            <a:r>
              <a:rPr lang="en-US" sz="3400" b="1" dirty="0" err="1" smtClean="0"/>
              <a:t>प्रदान</a:t>
            </a:r>
            <a:r>
              <a:rPr lang="en-US" sz="3400" b="1" dirty="0" smtClean="0"/>
              <a:t> </a:t>
            </a:r>
            <a:r>
              <a:rPr lang="en-US" sz="3400" b="1" dirty="0" err="1" smtClean="0"/>
              <a:t>केलेल्या</a:t>
            </a:r>
            <a:r>
              <a:rPr lang="en-US" sz="3400" b="1" dirty="0" smtClean="0"/>
              <a:t> </a:t>
            </a:r>
            <a:r>
              <a:rPr lang="en-US" sz="3400" b="1" dirty="0" err="1" smtClean="0"/>
              <a:t>मूलभूत</a:t>
            </a:r>
            <a:r>
              <a:rPr lang="en-US" sz="3400" b="1" dirty="0" smtClean="0"/>
              <a:t> </a:t>
            </a:r>
            <a:r>
              <a:rPr lang="en-US" sz="3400" b="1" dirty="0" err="1" smtClean="0"/>
              <a:t>सुविधांचा</a:t>
            </a:r>
            <a:r>
              <a:rPr lang="en-US" sz="3400" b="1" dirty="0" smtClean="0"/>
              <a:t> </a:t>
            </a:r>
            <a:r>
              <a:rPr lang="en-US" sz="3400" b="1" dirty="0" err="1" smtClean="0"/>
              <a:t>समावेश</a:t>
            </a:r>
            <a:r>
              <a:rPr lang="en-US" sz="3400" b="1" dirty="0" smtClean="0"/>
              <a:t> </a:t>
            </a:r>
            <a:r>
              <a:rPr lang="en-US" sz="3400" b="1" dirty="0" err="1" smtClean="0"/>
              <a:t>आहे</a:t>
            </a:r>
            <a:r>
              <a:rPr lang="en-US" sz="3400" b="1" dirty="0" smtClean="0"/>
              <a:t>. </a:t>
            </a:r>
            <a:r>
              <a:rPr lang="en-US" sz="3400" b="1" dirty="0" err="1" smtClean="0"/>
              <a:t>डेटाबेसची</a:t>
            </a:r>
            <a:r>
              <a:rPr lang="en-US" sz="3400" b="1" dirty="0" smtClean="0"/>
              <a:t> </a:t>
            </a:r>
            <a:r>
              <a:rPr lang="en-US" sz="3400" b="1" dirty="0" err="1" smtClean="0"/>
              <a:t>एकूण</a:t>
            </a:r>
            <a:r>
              <a:rPr lang="en-US" sz="3400" b="1" dirty="0" smtClean="0"/>
              <a:t> </a:t>
            </a:r>
            <a:r>
              <a:rPr lang="en-US" sz="3400" b="1" dirty="0" err="1" smtClean="0"/>
              <a:t>बेरीज</a:t>
            </a:r>
            <a:r>
              <a:rPr lang="en-US" sz="3400" b="1" dirty="0" smtClean="0"/>
              <a:t>, </a:t>
            </a:r>
            <a:r>
              <a:rPr lang="en-US" sz="3400" b="1" dirty="0" err="1" smtClean="0"/>
              <a:t>डीबीएमएस</a:t>
            </a:r>
            <a:r>
              <a:rPr lang="en-US" sz="3400" b="1" dirty="0" smtClean="0"/>
              <a:t> </a:t>
            </a:r>
            <a:r>
              <a:rPr lang="en-US" sz="3400" b="1" dirty="0" err="1" smtClean="0"/>
              <a:t>आणि</a:t>
            </a:r>
            <a:r>
              <a:rPr lang="en-US" sz="3400" b="1" dirty="0" smtClean="0"/>
              <a:t> </a:t>
            </a:r>
            <a:r>
              <a:rPr lang="en-US" sz="3400" b="1" dirty="0" err="1" smtClean="0"/>
              <a:t>संबंधित</a:t>
            </a:r>
            <a:r>
              <a:rPr lang="en-US" sz="3400" b="1" dirty="0" smtClean="0"/>
              <a:t> </a:t>
            </a:r>
            <a:r>
              <a:rPr lang="en-US" sz="3400" b="1" dirty="0" err="1" smtClean="0"/>
              <a:t>अनुप्रयोगांना</a:t>
            </a:r>
            <a:r>
              <a:rPr lang="en-US" sz="3400" b="1" dirty="0" smtClean="0"/>
              <a:t> "</a:t>
            </a:r>
            <a:r>
              <a:rPr lang="en-US" sz="3400" b="1" dirty="0" err="1" smtClean="0"/>
              <a:t>डेटाबेस</a:t>
            </a:r>
            <a:r>
              <a:rPr lang="en-US" sz="3400" b="1" dirty="0" smtClean="0"/>
              <a:t> </a:t>
            </a:r>
            <a:r>
              <a:rPr lang="en-US" sz="3400" b="1" dirty="0" err="1" smtClean="0"/>
              <a:t>सिस्टम</a:t>
            </a:r>
            <a:r>
              <a:rPr lang="en-US" sz="3400" b="1" dirty="0" smtClean="0"/>
              <a:t>" </a:t>
            </a:r>
            <a:r>
              <a:rPr lang="en-US" sz="3400" b="1" dirty="0" err="1" smtClean="0"/>
              <a:t>म्हणून</a:t>
            </a:r>
            <a:r>
              <a:rPr lang="en-US" sz="3400" b="1" dirty="0" smtClean="0"/>
              <a:t> </a:t>
            </a:r>
            <a:r>
              <a:rPr lang="en-US" sz="3400" b="1" dirty="0" err="1" smtClean="0"/>
              <a:t>संबोधले</a:t>
            </a:r>
            <a:r>
              <a:rPr lang="en-US" sz="3400" b="1" dirty="0" smtClean="0"/>
              <a:t> </a:t>
            </a:r>
            <a:r>
              <a:rPr lang="en-US" sz="3400" b="1" dirty="0" err="1" smtClean="0"/>
              <a:t>जाऊ</a:t>
            </a:r>
            <a:r>
              <a:rPr lang="en-US" sz="3400" b="1" dirty="0" smtClean="0"/>
              <a:t> </a:t>
            </a:r>
            <a:r>
              <a:rPr lang="en-US" sz="3400" b="1" dirty="0" err="1" smtClean="0"/>
              <a:t>शकते</a:t>
            </a:r>
            <a:r>
              <a:rPr lang="en-US" sz="3400" b="1" dirty="0" smtClean="0"/>
              <a:t>. </a:t>
            </a:r>
            <a:r>
              <a:rPr lang="en-US" sz="3400" b="1" dirty="0" err="1" smtClean="0"/>
              <a:t>बहुतेकदा</a:t>
            </a:r>
            <a:r>
              <a:rPr lang="en-US" sz="3400" b="1" dirty="0" smtClean="0"/>
              <a:t> "</a:t>
            </a:r>
            <a:r>
              <a:rPr lang="en-US" sz="3400" b="1" dirty="0" err="1" smtClean="0"/>
              <a:t>डेटाबेस</a:t>
            </a:r>
            <a:r>
              <a:rPr lang="en-US" sz="3400" b="1" dirty="0" smtClean="0"/>
              <a:t>" </a:t>
            </a:r>
            <a:r>
              <a:rPr lang="en-US" sz="3400" b="1" dirty="0" err="1" smtClean="0"/>
              <a:t>हा</a:t>
            </a:r>
            <a:r>
              <a:rPr lang="en-US" sz="3400" b="1" dirty="0" smtClean="0"/>
              <a:t> </a:t>
            </a:r>
            <a:r>
              <a:rPr lang="en-US" sz="3400" b="1" dirty="0" err="1" smtClean="0"/>
              <a:t>शब्द</a:t>
            </a:r>
            <a:r>
              <a:rPr lang="en-US" sz="3400" b="1" dirty="0" smtClean="0"/>
              <a:t> </a:t>
            </a:r>
            <a:r>
              <a:rPr lang="en-US" sz="3400" b="1" dirty="0" err="1" smtClean="0"/>
              <a:t>डीबीएमएस</a:t>
            </a:r>
            <a:r>
              <a:rPr lang="en-US" sz="3400" b="1" dirty="0" smtClean="0"/>
              <a:t>, </a:t>
            </a:r>
            <a:r>
              <a:rPr lang="en-US" sz="3400" b="1" dirty="0" err="1" smtClean="0"/>
              <a:t>डेटाबेस</a:t>
            </a:r>
            <a:r>
              <a:rPr lang="en-US" sz="3400" b="1" dirty="0" smtClean="0"/>
              <a:t> </a:t>
            </a:r>
            <a:r>
              <a:rPr lang="en-US" sz="3400" b="1" dirty="0" err="1" smtClean="0"/>
              <a:t>सिस्टम</a:t>
            </a:r>
            <a:r>
              <a:rPr lang="en-US" sz="3400" b="1" dirty="0" smtClean="0"/>
              <a:t> </a:t>
            </a:r>
            <a:r>
              <a:rPr lang="en-US" sz="3400" b="1" dirty="0" err="1" smtClean="0"/>
              <a:t>किंवा</a:t>
            </a:r>
            <a:r>
              <a:rPr lang="en-US" sz="3400" b="1" dirty="0" smtClean="0"/>
              <a:t> </a:t>
            </a:r>
            <a:r>
              <a:rPr lang="en-US" sz="3400" b="1" dirty="0" err="1" smtClean="0"/>
              <a:t>डेटाबेसशी</a:t>
            </a:r>
            <a:r>
              <a:rPr lang="en-US" sz="3400" b="1" dirty="0" smtClean="0"/>
              <a:t> </a:t>
            </a:r>
            <a:r>
              <a:rPr lang="en-US" sz="3400" b="1" dirty="0" err="1" smtClean="0"/>
              <a:t>संबंधित</a:t>
            </a:r>
            <a:r>
              <a:rPr lang="en-US" sz="3400" b="1" dirty="0" smtClean="0"/>
              <a:t> </a:t>
            </a:r>
            <a:r>
              <a:rPr lang="en-US" sz="3400" b="1" dirty="0" err="1" smtClean="0"/>
              <a:t>अनुप्रयोगास</a:t>
            </a:r>
            <a:r>
              <a:rPr lang="en-US" sz="3400" b="1" dirty="0" smtClean="0"/>
              <a:t> </a:t>
            </a:r>
            <a:r>
              <a:rPr lang="en-US" sz="3400" b="1" dirty="0" err="1" smtClean="0"/>
              <a:t>हळू</a:t>
            </a:r>
            <a:r>
              <a:rPr lang="en-US" sz="3400" b="1" dirty="0" smtClean="0"/>
              <a:t> </a:t>
            </a:r>
            <a:r>
              <a:rPr lang="en-US" sz="3400" b="1" dirty="0" err="1" smtClean="0"/>
              <a:t>हळू</a:t>
            </a:r>
            <a:r>
              <a:rPr lang="en-US" sz="3400" b="1" dirty="0" smtClean="0"/>
              <a:t> </a:t>
            </a:r>
            <a:r>
              <a:rPr lang="en-US" sz="3400" b="1" dirty="0" err="1" smtClean="0"/>
              <a:t>संदर्भित</a:t>
            </a:r>
            <a:r>
              <a:rPr lang="en-US" sz="3400" b="1" dirty="0" smtClean="0"/>
              <a:t> </a:t>
            </a:r>
            <a:r>
              <a:rPr lang="en-US" sz="3400" b="1" dirty="0" err="1" smtClean="0"/>
              <a:t>करण्यासाठी</a:t>
            </a:r>
            <a:r>
              <a:rPr lang="en-US" sz="3400" b="1" dirty="0" smtClean="0"/>
              <a:t> </a:t>
            </a:r>
            <a:r>
              <a:rPr lang="en-US" sz="3400" b="1" dirty="0" err="1" smtClean="0"/>
              <a:t>देखील</a:t>
            </a:r>
            <a:r>
              <a:rPr lang="en-US" sz="3400" b="1" dirty="0" smtClean="0"/>
              <a:t> </a:t>
            </a:r>
            <a:r>
              <a:rPr lang="en-US" sz="3400" b="1" dirty="0" err="1" smtClean="0"/>
              <a:t>वापरला</a:t>
            </a:r>
            <a:r>
              <a:rPr lang="en-US" sz="3400" b="1" dirty="0" smtClean="0"/>
              <a:t> </a:t>
            </a:r>
            <a:r>
              <a:rPr lang="en-US" sz="3400" b="1" dirty="0" err="1" smtClean="0"/>
              <a:t>जातो</a:t>
            </a:r>
            <a:r>
              <a:rPr lang="en-US" sz="3400" b="1" dirty="0" smtClean="0"/>
              <a:t>.</a:t>
            </a:r>
          </a:p>
          <a:p>
            <a:pPr algn="just"/>
            <a:endParaRPr lang="en-US" sz="3400" dirty="0" smtClean="0"/>
          </a:p>
          <a:p>
            <a:pPr algn="just"/>
            <a:r>
              <a:rPr lang="en-US" sz="3400" b="1" dirty="0" err="1" smtClean="0"/>
              <a:t>संगणक</a:t>
            </a:r>
            <a:r>
              <a:rPr lang="en-US" sz="3400" b="1" dirty="0" smtClean="0"/>
              <a:t> </a:t>
            </a:r>
            <a:r>
              <a:rPr lang="en-US" sz="3400" b="1" dirty="0" err="1" smtClean="0"/>
              <a:t>शास्त्रज्ञ</a:t>
            </a:r>
            <a:r>
              <a:rPr lang="en-US" sz="3400" b="1" dirty="0" smtClean="0"/>
              <a:t> </a:t>
            </a:r>
            <a:r>
              <a:rPr lang="en-US" sz="3400" b="1" dirty="0" err="1" smtClean="0"/>
              <a:t>डेटाबेस-मॉडेल</a:t>
            </a:r>
            <a:r>
              <a:rPr lang="en-US" sz="3400" b="1" dirty="0" smtClean="0"/>
              <a:t> </a:t>
            </a:r>
            <a:r>
              <a:rPr lang="en-US" sz="3400" b="1" dirty="0" err="1" smtClean="0"/>
              <a:t>सिस्टमला</a:t>
            </a:r>
            <a:r>
              <a:rPr lang="en-US" sz="3400" b="1" dirty="0" smtClean="0"/>
              <a:t> </a:t>
            </a:r>
            <a:r>
              <a:rPr lang="en-US" sz="3400" b="1" dirty="0" err="1" smtClean="0"/>
              <a:t>त्यांचे</a:t>
            </a:r>
            <a:r>
              <a:rPr lang="en-US" sz="3400" b="1" dirty="0" smtClean="0"/>
              <a:t> </a:t>
            </a:r>
            <a:r>
              <a:rPr lang="en-US" sz="3400" b="1" dirty="0" err="1" smtClean="0"/>
              <a:t>समर्थन</a:t>
            </a:r>
            <a:r>
              <a:rPr lang="en-US" sz="3400" b="1" dirty="0" smtClean="0"/>
              <a:t> </a:t>
            </a:r>
            <a:r>
              <a:rPr lang="en-US" sz="3400" b="1" dirty="0" err="1" smtClean="0"/>
              <a:t>करतात</a:t>
            </a:r>
            <a:r>
              <a:rPr lang="en-US" sz="3400" b="1" dirty="0" smtClean="0"/>
              <a:t> </a:t>
            </a:r>
            <a:r>
              <a:rPr lang="en-US" sz="3400" b="1" dirty="0" err="1" smtClean="0"/>
              <a:t>अशा</a:t>
            </a:r>
            <a:r>
              <a:rPr lang="en-US" sz="3400" b="1" dirty="0" smtClean="0"/>
              <a:t> </a:t>
            </a:r>
            <a:r>
              <a:rPr lang="en-US" sz="3400" b="1" dirty="0" err="1" smtClean="0"/>
              <a:t>डेटाबेस</a:t>
            </a:r>
            <a:r>
              <a:rPr lang="en-US" sz="3400" b="1" dirty="0" smtClean="0"/>
              <a:t> </a:t>
            </a:r>
            <a:r>
              <a:rPr lang="en-US" sz="3400" b="1" dirty="0" err="1" smtClean="0"/>
              <a:t>मॉडेल्सनुसार</a:t>
            </a:r>
            <a:r>
              <a:rPr lang="en-US" sz="3400" b="1" dirty="0" smtClean="0"/>
              <a:t> </a:t>
            </a:r>
            <a:r>
              <a:rPr lang="en-US" sz="3400" b="1" dirty="0" err="1" smtClean="0"/>
              <a:t>वर्गीकृत</a:t>
            </a:r>
            <a:r>
              <a:rPr lang="en-US" sz="3400" b="1" dirty="0" smtClean="0"/>
              <a:t> </a:t>
            </a:r>
            <a:r>
              <a:rPr lang="en-US" sz="3400" b="1" dirty="0" err="1" smtClean="0"/>
              <a:t>करू</a:t>
            </a:r>
            <a:r>
              <a:rPr lang="en-US" sz="3400" b="1" dirty="0" smtClean="0"/>
              <a:t> </a:t>
            </a:r>
            <a:r>
              <a:rPr lang="en-US" sz="3400" b="1" dirty="0" err="1" smtClean="0"/>
              <a:t>शकतात</a:t>
            </a:r>
            <a:r>
              <a:rPr lang="en-US" sz="3400" b="1" dirty="0" smtClean="0"/>
              <a:t>. 1980 </a:t>
            </a:r>
            <a:r>
              <a:rPr lang="en-US" sz="3400" b="1" dirty="0" err="1" smtClean="0"/>
              <a:t>च्या</a:t>
            </a:r>
            <a:r>
              <a:rPr lang="en-US" sz="3400" b="1" dirty="0" smtClean="0"/>
              <a:t> </a:t>
            </a:r>
            <a:r>
              <a:rPr lang="en-US" sz="3400" b="1" dirty="0" err="1" smtClean="0"/>
              <a:t>दशकात</a:t>
            </a:r>
            <a:r>
              <a:rPr lang="en-US" sz="3400" b="1" dirty="0" smtClean="0"/>
              <a:t> </a:t>
            </a:r>
            <a:r>
              <a:rPr lang="en-US" sz="3400" b="1" dirty="0" err="1" smtClean="0"/>
              <a:t>संबंधित</a:t>
            </a:r>
            <a:r>
              <a:rPr lang="en-US" sz="3400" b="1" dirty="0" smtClean="0"/>
              <a:t> </a:t>
            </a:r>
            <a:r>
              <a:rPr lang="en-US" sz="3400" b="1" dirty="0" err="1" smtClean="0"/>
              <a:t>डेटाबेस</a:t>
            </a:r>
            <a:r>
              <a:rPr lang="en-US" sz="3400" b="1" dirty="0" smtClean="0"/>
              <a:t> </a:t>
            </a:r>
            <a:r>
              <a:rPr lang="en-US" sz="3400" b="1" dirty="0" err="1" smtClean="0"/>
              <a:t>प्रबल</a:t>
            </a:r>
            <a:r>
              <a:rPr lang="en-US" sz="3400" b="1" dirty="0" smtClean="0"/>
              <a:t> </a:t>
            </a:r>
            <a:r>
              <a:rPr lang="en-US" sz="3400" b="1" dirty="0" err="1" smtClean="0"/>
              <a:t>होते</a:t>
            </a:r>
            <a:r>
              <a:rPr lang="en-US" sz="3400" b="1" dirty="0" smtClean="0"/>
              <a:t>. </a:t>
            </a:r>
            <a:r>
              <a:rPr lang="en-US" sz="3400" b="1" dirty="0" err="1" smtClean="0"/>
              <a:t>हे</a:t>
            </a:r>
            <a:r>
              <a:rPr lang="en-US" sz="3400" b="1" dirty="0" smtClean="0"/>
              <a:t> </a:t>
            </a:r>
            <a:r>
              <a:rPr lang="en-US" sz="3400" b="1" dirty="0" err="1" smtClean="0"/>
              <a:t>मॉडेल</a:t>
            </a:r>
            <a:r>
              <a:rPr lang="en-US" sz="3400" b="1" dirty="0" smtClean="0"/>
              <a:t> </a:t>
            </a:r>
            <a:r>
              <a:rPr lang="en-US" sz="3400" b="1" dirty="0" err="1" smtClean="0"/>
              <a:t>डेटा</a:t>
            </a:r>
            <a:r>
              <a:rPr lang="en-US" sz="3400" b="1" dirty="0" smtClean="0"/>
              <a:t> </a:t>
            </a:r>
            <a:r>
              <a:rPr lang="en-US" sz="3400" b="1" dirty="0" err="1" smtClean="0"/>
              <a:t>सारणीमधील</a:t>
            </a:r>
            <a:r>
              <a:rPr lang="en-US" sz="3400" b="1" dirty="0" smtClean="0"/>
              <a:t> </a:t>
            </a:r>
            <a:r>
              <a:rPr lang="en-US" sz="3400" b="1" dirty="0" err="1" smtClean="0"/>
              <a:t>पंक्ती</a:t>
            </a:r>
            <a:r>
              <a:rPr lang="en-US" sz="3400" b="1" dirty="0" smtClean="0"/>
              <a:t> </a:t>
            </a:r>
            <a:r>
              <a:rPr lang="en-US" sz="3400" b="1" dirty="0" err="1" smtClean="0"/>
              <a:t>आणि</a:t>
            </a:r>
            <a:r>
              <a:rPr lang="en-US" sz="3400" b="1" dirty="0" smtClean="0"/>
              <a:t> </a:t>
            </a:r>
            <a:r>
              <a:rPr lang="en-US" sz="3400" b="1" dirty="0" err="1" smtClean="0"/>
              <a:t>स्तंभ</a:t>
            </a:r>
            <a:r>
              <a:rPr lang="en-US" sz="3400" b="1" dirty="0" smtClean="0"/>
              <a:t> </a:t>
            </a:r>
            <a:r>
              <a:rPr lang="en-US" sz="3400" b="1" dirty="0" err="1" smtClean="0"/>
              <a:t>म्हणून</a:t>
            </a:r>
            <a:r>
              <a:rPr lang="en-US" sz="3400" b="1" dirty="0" smtClean="0"/>
              <a:t> </a:t>
            </a:r>
            <a:r>
              <a:rPr lang="en-US" sz="3400" b="1" dirty="0" err="1" smtClean="0"/>
              <a:t>डेटा</a:t>
            </a:r>
            <a:r>
              <a:rPr lang="en-US" sz="3400" b="1" dirty="0" smtClean="0"/>
              <a:t> </a:t>
            </a:r>
            <a:r>
              <a:rPr lang="en-US" sz="3400" b="1" dirty="0" err="1" smtClean="0"/>
              <a:t>आणि</a:t>
            </a:r>
            <a:r>
              <a:rPr lang="en-US" sz="3400" b="1" dirty="0" smtClean="0"/>
              <a:t> </a:t>
            </a:r>
            <a:r>
              <a:rPr lang="en-US" sz="3400" b="1" dirty="0" err="1" smtClean="0"/>
              <a:t>बहुसंख्य</a:t>
            </a:r>
            <a:r>
              <a:rPr lang="en-US" sz="3400" b="1" dirty="0" smtClean="0"/>
              <a:t> </a:t>
            </a:r>
            <a:r>
              <a:rPr lang="en-US" sz="3400" b="1" dirty="0" err="1" smtClean="0"/>
              <a:t>डेटा</a:t>
            </a:r>
            <a:r>
              <a:rPr lang="en-US" sz="3400" b="1" dirty="0" smtClean="0"/>
              <a:t> </a:t>
            </a:r>
            <a:r>
              <a:rPr lang="en-US" sz="3400" b="1" dirty="0" err="1" smtClean="0"/>
              <a:t>लिहिण्यासाठी</a:t>
            </a:r>
            <a:r>
              <a:rPr lang="en-US" sz="3400" b="1" dirty="0" smtClean="0"/>
              <a:t> </a:t>
            </a:r>
            <a:r>
              <a:rPr lang="en-US" sz="3400" b="1" dirty="0" err="1" smtClean="0"/>
              <a:t>आणि</a:t>
            </a:r>
            <a:r>
              <a:rPr lang="en-US" sz="3400" b="1" dirty="0" smtClean="0"/>
              <a:t> </a:t>
            </a:r>
            <a:r>
              <a:rPr lang="en-US" sz="3400" b="1" dirty="0" err="1" smtClean="0"/>
              <a:t>क्वेरी</a:t>
            </a:r>
            <a:r>
              <a:rPr lang="en-US" sz="3400" b="1" dirty="0" smtClean="0"/>
              <a:t> </a:t>
            </a:r>
            <a:r>
              <a:rPr lang="en-US" sz="3400" b="1" dirty="0" err="1" smtClean="0"/>
              <a:t>करण्यासाठी</a:t>
            </a:r>
            <a:r>
              <a:rPr lang="en-US" sz="3400" b="1" dirty="0" smtClean="0"/>
              <a:t> </a:t>
            </a:r>
            <a:r>
              <a:rPr lang="en-US" sz="3400" b="1" dirty="0" err="1" smtClean="0"/>
              <a:t>एस</a:t>
            </a:r>
            <a:r>
              <a:rPr lang="en-US" sz="3400" b="1" dirty="0" smtClean="0"/>
              <a:t> </a:t>
            </a:r>
            <a:r>
              <a:rPr lang="en-US" sz="3400" b="1" dirty="0" err="1" smtClean="0"/>
              <a:t>क्यू</a:t>
            </a:r>
            <a:r>
              <a:rPr lang="en-US" sz="3400" b="1" dirty="0" smtClean="0"/>
              <a:t> </a:t>
            </a:r>
            <a:r>
              <a:rPr lang="en-US" sz="3400" b="1" dirty="0" err="1" smtClean="0"/>
              <a:t>एल</a:t>
            </a:r>
            <a:r>
              <a:rPr lang="en-US" sz="3400" b="1" dirty="0" smtClean="0"/>
              <a:t> </a:t>
            </a:r>
            <a:r>
              <a:rPr lang="en-US" sz="3400" b="1" dirty="0" err="1" smtClean="0"/>
              <a:t>वापरतात</a:t>
            </a:r>
            <a:r>
              <a:rPr lang="en-US" sz="3400" b="1" dirty="0" smtClean="0"/>
              <a:t>. २००० </a:t>
            </a:r>
            <a:r>
              <a:rPr lang="en-US" sz="3400" b="1" dirty="0" err="1" smtClean="0"/>
              <a:t>च्या</a:t>
            </a:r>
            <a:r>
              <a:rPr lang="en-US" sz="3400" b="1" dirty="0" smtClean="0"/>
              <a:t> </a:t>
            </a:r>
            <a:r>
              <a:rPr lang="en-US" sz="3400" b="1" dirty="0" err="1" smtClean="0"/>
              <a:t>दशकात</a:t>
            </a:r>
            <a:r>
              <a:rPr lang="en-US" sz="3400" b="1" dirty="0" smtClean="0"/>
              <a:t>, </a:t>
            </a:r>
            <a:r>
              <a:rPr lang="en-US" sz="3400" b="1" dirty="0" err="1" smtClean="0"/>
              <a:t>नॉन-रिलेशनल</a:t>
            </a:r>
            <a:r>
              <a:rPr lang="en-US" sz="3400" b="1" dirty="0" smtClean="0"/>
              <a:t> </a:t>
            </a:r>
            <a:r>
              <a:rPr lang="en-US" sz="3400" b="1" dirty="0" err="1" smtClean="0"/>
              <a:t>डेटाबेस</a:t>
            </a:r>
            <a:r>
              <a:rPr lang="en-US" sz="3400" b="1" dirty="0" smtClean="0"/>
              <a:t> </a:t>
            </a:r>
            <a:r>
              <a:rPr lang="en-US" sz="3400" b="1" dirty="0" err="1" smtClean="0"/>
              <a:t>लोकप्रिय</a:t>
            </a:r>
            <a:r>
              <a:rPr lang="en-US" sz="3400" b="1" dirty="0" smtClean="0"/>
              <a:t> </a:t>
            </a:r>
            <a:r>
              <a:rPr lang="en-US" sz="3400" b="1" dirty="0" err="1" smtClean="0"/>
              <a:t>झाले</a:t>
            </a:r>
            <a:r>
              <a:rPr lang="en-US" sz="3400" b="1" dirty="0" smtClean="0"/>
              <a:t>, </a:t>
            </a:r>
            <a:r>
              <a:rPr lang="en-US" sz="3400" b="1" dirty="0" err="1" smtClean="0"/>
              <a:t>त्यांना</a:t>
            </a:r>
            <a:r>
              <a:rPr lang="en-US" sz="3400" b="1" dirty="0" smtClean="0"/>
              <a:t> </a:t>
            </a:r>
            <a:r>
              <a:rPr lang="en-US" sz="3400" b="1" dirty="0" err="1" smtClean="0"/>
              <a:t>NoSQL</a:t>
            </a:r>
            <a:r>
              <a:rPr lang="en-US" sz="3400" b="1" dirty="0" smtClean="0"/>
              <a:t> </a:t>
            </a:r>
            <a:r>
              <a:rPr lang="en-US" sz="3400" b="1" dirty="0" err="1" smtClean="0"/>
              <a:t>म्हणून</a:t>
            </a:r>
            <a:r>
              <a:rPr lang="en-US" sz="3400" b="1" dirty="0" smtClean="0"/>
              <a:t> </a:t>
            </a:r>
            <a:r>
              <a:rPr lang="en-US" sz="3400" b="1" dirty="0" err="1" smtClean="0"/>
              <a:t>संबोधले</a:t>
            </a:r>
            <a:r>
              <a:rPr lang="en-US" sz="3400" b="1" dirty="0" smtClean="0"/>
              <a:t> </a:t>
            </a:r>
            <a:r>
              <a:rPr lang="en-US" sz="3400" b="1" dirty="0" err="1" smtClean="0"/>
              <a:t>गेले</a:t>
            </a:r>
            <a:r>
              <a:rPr lang="en-US" sz="3400" b="1" dirty="0" smtClean="0"/>
              <a:t> </a:t>
            </a:r>
            <a:r>
              <a:rPr lang="en-US" sz="3400" b="1" dirty="0" err="1" smtClean="0"/>
              <a:t>कारण</a:t>
            </a:r>
            <a:r>
              <a:rPr lang="en-US" sz="3400" b="1" dirty="0" smtClean="0"/>
              <a:t> </a:t>
            </a:r>
            <a:r>
              <a:rPr lang="en-US" sz="3400" b="1" dirty="0" err="1" smtClean="0"/>
              <a:t>ते</a:t>
            </a:r>
            <a:r>
              <a:rPr lang="en-US" sz="3400" b="1" dirty="0" smtClean="0"/>
              <a:t> </a:t>
            </a:r>
            <a:r>
              <a:rPr lang="en-US" sz="3400" b="1" dirty="0" err="1" smtClean="0"/>
              <a:t>भिन्न</a:t>
            </a:r>
            <a:r>
              <a:rPr lang="en-US" sz="3400" b="1" dirty="0" smtClean="0"/>
              <a:t> </a:t>
            </a:r>
            <a:r>
              <a:rPr lang="en-US" sz="3400" b="1" dirty="0" err="1" smtClean="0"/>
              <a:t>क्वेरी</a:t>
            </a:r>
            <a:r>
              <a:rPr lang="en-US" sz="3400" b="1" dirty="0" smtClean="0"/>
              <a:t> </a:t>
            </a:r>
            <a:r>
              <a:rPr lang="en-US" sz="3400" b="1" dirty="0" err="1" smtClean="0"/>
              <a:t>भाषा</a:t>
            </a:r>
            <a:r>
              <a:rPr lang="en-US" sz="3400" b="1" dirty="0" smtClean="0"/>
              <a:t> </a:t>
            </a:r>
            <a:r>
              <a:rPr lang="en-US" sz="3400" b="1" dirty="0" err="1" smtClean="0"/>
              <a:t>वापरतात</a:t>
            </a:r>
            <a:r>
              <a:rPr lang="en-US" sz="3400" b="1" dirty="0" smtClean="0"/>
              <a:t>.</a:t>
            </a:r>
            <a:endParaRPr lang="en-US" sz="34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553200"/>
          </a:xfrm>
        </p:spPr>
        <p:txBody>
          <a:bodyPr>
            <a:normAutofit fontScale="55000" lnSpcReduction="20000"/>
          </a:bodyPr>
          <a:lstStyle/>
          <a:p>
            <a:r>
              <a:rPr lang="en-US" sz="3800" b="1" dirty="0" err="1" smtClean="0"/>
              <a:t>Meanig</a:t>
            </a:r>
            <a:r>
              <a:rPr lang="en-US" sz="3800" b="1" dirty="0" smtClean="0"/>
              <a:t> of Database</a:t>
            </a:r>
            <a:endParaRPr lang="en-US" sz="3800" dirty="0" smtClean="0"/>
          </a:p>
          <a:p>
            <a:r>
              <a:rPr lang="en-US" sz="3800" b="1" dirty="0" err="1" smtClean="0"/>
              <a:t>डेटाबेस</a:t>
            </a:r>
            <a:r>
              <a:rPr lang="en-US" sz="3800" b="1" dirty="0" smtClean="0"/>
              <a:t> </a:t>
            </a:r>
            <a:r>
              <a:rPr lang="en-US" sz="3800" b="1" dirty="0" err="1" smtClean="0"/>
              <a:t>ही</a:t>
            </a:r>
            <a:r>
              <a:rPr lang="en-US" sz="3800" b="1" dirty="0" smtClean="0"/>
              <a:t> </a:t>
            </a:r>
            <a:r>
              <a:rPr lang="en-US" sz="3800" b="1" dirty="0" err="1" smtClean="0"/>
              <a:t>एक</a:t>
            </a:r>
            <a:r>
              <a:rPr lang="en-US" sz="3800" b="1" dirty="0" smtClean="0"/>
              <a:t> </a:t>
            </a:r>
            <a:r>
              <a:rPr lang="en-US" sz="3800" b="1" dirty="0" err="1" smtClean="0"/>
              <a:t>डेटा</a:t>
            </a:r>
            <a:r>
              <a:rPr lang="en-US" sz="3800" b="1" dirty="0" smtClean="0"/>
              <a:t> </a:t>
            </a:r>
            <a:r>
              <a:rPr lang="en-US" sz="3800" b="1" dirty="0" err="1" smtClean="0"/>
              <a:t>स्ट्रक्चर</a:t>
            </a:r>
            <a:r>
              <a:rPr lang="en-US" sz="3800" b="1" dirty="0" smtClean="0"/>
              <a:t> </a:t>
            </a:r>
            <a:r>
              <a:rPr lang="en-US" sz="3800" b="1" dirty="0" err="1" smtClean="0"/>
              <a:t>आहे</a:t>
            </a:r>
            <a:r>
              <a:rPr lang="en-US" sz="3800" b="1" dirty="0" smtClean="0"/>
              <a:t> </a:t>
            </a:r>
            <a:r>
              <a:rPr lang="en-US" sz="3800" b="1" dirty="0" err="1" smtClean="0"/>
              <a:t>जी</a:t>
            </a:r>
            <a:r>
              <a:rPr lang="en-US" sz="3800" b="1" dirty="0" smtClean="0"/>
              <a:t> </a:t>
            </a:r>
            <a:r>
              <a:rPr lang="en-US" sz="3800" b="1" dirty="0" err="1" smtClean="0"/>
              <a:t>एकत्रित</a:t>
            </a:r>
            <a:r>
              <a:rPr lang="en-US" sz="3800" b="1" dirty="0" smtClean="0"/>
              <a:t> </a:t>
            </a:r>
            <a:r>
              <a:rPr lang="en-US" sz="3800" b="1" dirty="0" err="1" smtClean="0"/>
              <a:t>माहिती</a:t>
            </a:r>
            <a:r>
              <a:rPr lang="en-US" sz="3800" b="1" dirty="0" smtClean="0"/>
              <a:t> </a:t>
            </a:r>
            <a:r>
              <a:rPr lang="en-US" sz="3800" b="1" dirty="0" err="1" smtClean="0"/>
              <a:t>संग्रहित</a:t>
            </a:r>
            <a:r>
              <a:rPr lang="en-US" sz="3800" b="1" dirty="0" smtClean="0"/>
              <a:t> </a:t>
            </a:r>
            <a:r>
              <a:rPr lang="en-US" sz="3800" b="1" dirty="0" err="1" smtClean="0"/>
              <a:t>करते</a:t>
            </a:r>
            <a:r>
              <a:rPr lang="en-US" sz="3800" b="1" dirty="0" smtClean="0"/>
              <a:t> </a:t>
            </a:r>
            <a:r>
              <a:rPr lang="en-US" sz="3800" b="1" dirty="0" err="1" smtClean="0"/>
              <a:t>बर्‍याच</a:t>
            </a:r>
            <a:r>
              <a:rPr lang="en-US" sz="3800" b="1" dirty="0" smtClean="0"/>
              <a:t> </a:t>
            </a:r>
            <a:r>
              <a:rPr lang="en-US" sz="3800" b="1" dirty="0" err="1" smtClean="0"/>
              <a:t>डेटाबेसमध्ये</a:t>
            </a:r>
            <a:r>
              <a:rPr lang="en-US" sz="3800" b="1" dirty="0" smtClean="0"/>
              <a:t> </a:t>
            </a:r>
            <a:r>
              <a:rPr lang="en-US" sz="3800" b="1" dirty="0" err="1" smtClean="0"/>
              <a:t>एकाधिक</a:t>
            </a:r>
            <a:r>
              <a:rPr lang="en-US" sz="3800" b="1" dirty="0" smtClean="0"/>
              <a:t> </a:t>
            </a:r>
            <a:r>
              <a:rPr lang="en-US" sz="3800" b="1" dirty="0" err="1" smtClean="0"/>
              <a:t>टेबल्स</a:t>
            </a:r>
            <a:r>
              <a:rPr lang="en-US" sz="3800" b="1" dirty="0" smtClean="0"/>
              <a:t> </a:t>
            </a:r>
            <a:r>
              <a:rPr lang="en-US" sz="3800" b="1" dirty="0" err="1" smtClean="0"/>
              <a:t>असतात</a:t>
            </a:r>
            <a:r>
              <a:rPr lang="en-US" sz="3800" b="1" dirty="0" smtClean="0"/>
              <a:t> </a:t>
            </a:r>
            <a:r>
              <a:rPr lang="en-US" sz="3800" b="1" dirty="0" err="1" smtClean="0"/>
              <a:t>ज्यात</a:t>
            </a:r>
            <a:r>
              <a:rPr lang="en-US" sz="3800" b="1" dirty="0" smtClean="0"/>
              <a:t> </a:t>
            </a:r>
            <a:r>
              <a:rPr lang="en-US" sz="3800" b="1" dirty="0" err="1" smtClean="0"/>
              <a:t>प्रत्येकात</a:t>
            </a:r>
            <a:r>
              <a:rPr lang="en-US" sz="3800" b="1" dirty="0" smtClean="0"/>
              <a:t> </a:t>
            </a:r>
            <a:r>
              <a:rPr lang="en-US" sz="3800" b="1" dirty="0" err="1" smtClean="0"/>
              <a:t>अनेक</a:t>
            </a:r>
            <a:r>
              <a:rPr lang="en-US" sz="3800" b="1" dirty="0" smtClean="0"/>
              <a:t> </a:t>
            </a:r>
            <a:r>
              <a:rPr lang="en-US" sz="3800" b="1" dirty="0" err="1" smtClean="0"/>
              <a:t>भिन्न</a:t>
            </a:r>
            <a:r>
              <a:rPr lang="en-US" sz="3800" b="1" dirty="0" smtClean="0"/>
              <a:t> </a:t>
            </a:r>
            <a:r>
              <a:rPr lang="en-US" sz="3800" b="1" dirty="0" err="1" smtClean="0"/>
              <a:t>फील्ड</a:t>
            </a:r>
            <a:r>
              <a:rPr lang="en-US" sz="3800" b="1" dirty="0" smtClean="0"/>
              <a:t> </a:t>
            </a:r>
            <a:r>
              <a:rPr lang="en-US" sz="3800" b="1" dirty="0" err="1" smtClean="0"/>
              <a:t>असू</a:t>
            </a:r>
            <a:r>
              <a:rPr lang="en-US" sz="3800" b="1" dirty="0" smtClean="0"/>
              <a:t> </a:t>
            </a:r>
            <a:r>
              <a:rPr lang="en-US" sz="3800" b="1" dirty="0" err="1" smtClean="0"/>
              <a:t>शकतात</a:t>
            </a:r>
            <a:r>
              <a:rPr lang="en-US" sz="3800" b="1" dirty="0" smtClean="0"/>
              <a:t> </a:t>
            </a:r>
            <a:r>
              <a:rPr lang="en-US" sz="3800" b="1" dirty="0" err="1" smtClean="0"/>
              <a:t>उदाहरणार्थ</a:t>
            </a:r>
            <a:r>
              <a:rPr lang="en-US" sz="3800" b="1" dirty="0" smtClean="0"/>
              <a:t> </a:t>
            </a:r>
            <a:r>
              <a:rPr lang="en-US" sz="3800" b="1" dirty="0" err="1" smtClean="0"/>
              <a:t>कंपनीच्या</a:t>
            </a:r>
            <a:r>
              <a:rPr lang="en-US" sz="3800" b="1" dirty="0" smtClean="0"/>
              <a:t> </a:t>
            </a:r>
            <a:r>
              <a:rPr lang="en-US" sz="3800" b="1" dirty="0" err="1" smtClean="0"/>
              <a:t>डेटाबेसमध्ये</a:t>
            </a:r>
            <a:r>
              <a:rPr lang="en-US" sz="3800" b="1" dirty="0" smtClean="0"/>
              <a:t> </a:t>
            </a:r>
            <a:r>
              <a:rPr lang="en-US" sz="3800" b="1" dirty="0" err="1" smtClean="0"/>
              <a:t>उत्पादने</a:t>
            </a:r>
            <a:r>
              <a:rPr lang="en-US" sz="3800" b="1" dirty="0" smtClean="0"/>
              <a:t> </a:t>
            </a:r>
            <a:r>
              <a:rPr lang="en-US" sz="3800" b="1" dirty="0" err="1" smtClean="0"/>
              <a:t>कर्मचारी</a:t>
            </a:r>
            <a:r>
              <a:rPr lang="en-US" sz="3800" b="1" dirty="0" smtClean="0"/>
              <a:t> </a:t>
            </a:r>
            <a:r>
              <a:rPr lang="en-US" sz="3800" b="1" dirty="0" err="1" smtClean="0"/>
              <a:t>आणि</a:t>
            </a:r>
            <a:r>
              <a:rPr lang="en-US" sz="3800" b="1" dirty="0" smtClean="0"/>
              <a:t> </a:t>
            </a:r>
            <a:r>
              <a:rPr lang="en-US" sz="3800" b="1" dirty="0" err="1" smtClean="0"/>
              <a:t>आर्थिक</a:t>
            </a:r>
            <a:r>
              <a:rPr lang="en-US" sz="3800" b="1" dirty="0" smtClean="0"/>
              <a:t> </a:t>
            </a:r>
            <a:r>
              <a:rPr lang="en-US" sz="3800" b="1" dirty="0" err="1" smtClean="0"/>
              <a:t>नोंदी</a:t>
            </a:r>
            <a:r>
              <a:rPr lang="en-US" sz="3800" b="1" dirty="0" smtClean="0"/>
              <a:t> </a:t>
            </a:r>
            <a:r>
              <a:rPr lang="en-US" sz="3800" b="1" dirty="0" err="1" smtClean="0"/>
              <a:t>यांच्या</a:t>
            </a:r>
            <a:r>
              <a:rPr lang="en-US" sz="3800" b="1" dirty="0" smtClean="0"/>
              <a:t> </a:t>
            </a:r>
            <a:r>
              <a:rPr lang="en-US" sz="3800" b="1" dirty="0" err="1" smtClean="0"/>
              <a:t>सारण्या</a:t>
            </a:r>
            <a:r>
              <a:rPr lang="en-US" sz="3800" b="1" dirty="0" smtClean="0"/>
              <a:t> </a:t>
            </a:r>
            <a:r>
              <a:rPr lang="en-US" sz="3800" b="1" dirty="0" err="1" smtClean="0"/>
              <a:t>असू</a:t>
            </a:r>
            <a:r>
              <a:rPr lang="en-US" sz="3800" b="1" dirty="0" smtClean="0"/>
              <a:t> </a:t>
            </a:r>
            <a:r>
              <a:rPr lang="en-US" sz="3800" b="1" dirty="0" err="1" smtClean="0"/>
              <a:t>शकतात</a:t>
            </a:r>
            <a:r>
              <a:rPr lang="en-US" sz="3800" b="1" dirty="0" smtClean="0"/>
              <a:t> </a:t>
            </a:r>
            <a:r>
              <a:rPr lang="en-US" sz="3800" b="1" dirty="0" err="1" smtClean="0"/>
              <a:t>या</a:t>
            </a:r>
            <a:r>
              <a:rPr lang="en-US" sz="3800" b="1" dirty="0" smtClean="0"/>
              <a:t> </a:t>
            </a:r>
            <a:r>
              <a:rPr lang="en-US" sz="3800" b="1" dirty="0" err="1" smtClean="0"/>
              <a:t>प्रत्येक</a:t>
            </a:r>
            <a:r>
              <a:rPr lang="en-US" sz="3800" b="1" dirty="0" smtClean="0"/>
              <a:t> </a:t>
            </a:r>
            <a:r>
              <a:rPr lang="en-US" sz="3800" b="1" dirty="0" err="1" smtClean="0"/>
              <a:t>सारणीमध्ये</a:t>
            </a:r>
            <a:r>
              <a:rPr lang="en-US" sz="3800" b="1" dirty="0" smtClean="0"/>
              <a:t> </a:t>
            </a:r>
            <a:r>
              <a:rPr lang="en-US" sz="3800" b="1" dirty="0" err="1" smtClean="0"/>
              <a:t>सारणीमध्ये</a:t>
            </a:r>
            <a:r>
              <a:rPr lang="en-US" sz="3800" b="1" dirty="0" smtClean="0"/>
              <a:t> </a:t>
            </a:r>
            <a:r>
              <a:rPr lang="en-US" sz="3800" b="1" dirty="0" err="1" smtClean="0"/>
              <a:t>संग्रहित</a:t>
            </a:r>
            <a:r>
              <a:rPr lang="en-US" sz="3800" b="1" dirty="0" smtClean="0"/>
              <a:t> </a:t>
            </a:r>
            <a:r>
              <a:rPr lang="en-US" sz="3800" b="1" dirty="0" err="1" smtClean="0"/>
              <a:t>माहितीशी</a:t>
            </a:r>
            <a:r>
              <a:rPr lang="en-US" sz="3800" b="1" dirty="0" smtClean="0"/>
              <a:t> </a:t>
            </a:r>
            <a:r>
              <a:rPr lang="en-US" sz="3800" b="1" dirty="0" err="1" smtClean="0"/>
              <a:t>संबंधित</a:t>
            </a:r>
            <a:r>
              <a:rPr lang="en-US" sz="3800" b="1" dirty="0" smtClean="0"/>
              <a:t> </a:t>
            </a:r>
            <a:r>
              <a:rPr lang="en-US" sz="3800" b="1" dirty="0" err="1" smtClean="0"/>
              <a:t>विविध</a:t>
            </a:r>
            <a:r>
              <a:rPr lang="en-US" sz="3800" b="1" dirty="0" smtClean="0"/>
              <a:t> </a:t>
            </a:r>
            <a:r>
              <a:rPr lang="en-US" sz="3800" b="1" dirty="0" err="1" smtClean="0"/>
              <a:t>फील्ड</a:t>
            </a:r>
            <a:r>
              <a:rPr lang="en-US" sz="3800" b="1" dirty="0" smtClean="0"/>
              <a:t> </a:t>
            </a:r>
            <a:r>
              <a:rPr lang="en-US" sz="3800" b="1" dirty="0" err="1" smtClean="0"/>
              <a:t>असतील</a:t>
            </a:r>
            <a:r>
              <a:rPr lang="en-US" sz="3800" b="1" dirty="0" smtClean="0"/>
              <a:t> </a:t>
            </a:r>
            <a:endParaRPr lang="en-US" sz="3800" dirty="0" smtClean="0"/>
          </a:p>
          <a:p>
            <a:endParaRPr lang="en-US" sz="3800" b="1" dirty="0" smtClean="0"/>
          </a:p>
          <a:p>
            <a:r>
              <a:rPr lang="en-US" sz="3800" b="1" dirty="0" err="1" smtClean="0"/>
              <a:t>जवळपास</a:t>
            </a:r>
            <a:r>
              <a:rPr lang="en-US" sz="3800" b="1" dirty="0" smtClean="0"/>
              <a:t> </a:t>
            </a:r>
            <a:r>
              <a:rPr lang="en-US" sz="3800" b="1" dirty="0" err="1" smtClean="0"/>
              <a:t>सर्व</a:t>
            </a:r>
            <a:r>
              <a:rPr lang="en-US" sz="3800" b="1" dirty="0" smtClean="0"/>
              <a:t> ई-</a:t>
            </a:r>
            <a:r>
              <a:rPr lang="en-US" sz="3800" b="1" dirty="0" err="1" smtClean="0"/>
              <a:t>कॉमर्स</a:t>
            </a:r>
            <a:r>
              <a:rPr lang="en-US" sz="3800" b="1" dirty="0" smtClean="0"/>
              <a:t> </a:t>
            </a:r>
            <a:r>
              <a:rPr lang="en-US" sz="3800" b="1" dirty="0" err="1" smtClean="0"/>
              <a:t>साइट</a:t>
            </a:r>
            <a:r>
              <a:rPr lang="en-US" sz="3800" b="1" dirty="0" smtClean="0"/>
              <a:t> </a:t>
            </a:r>
            <a:r>
              <a:rPr lang="en-US" sz="3800" b="1" dirty="0" err="1" smtClean="0"/>
              <a:t>उत्पादन</a:t>
            </a:r>
            <a:r>
              <a:rPr lang="en-US" sz="3800" b="1" dirty="0" smtClean="0"/>
              <a:t> </a:t>
            </a:r>
            <a:r>
              <a:rPr lang="en-US" sz="3800" b="1" dirty="0" err="1" smtClean="0"/>
              <a:t>यादी</a:t>
            </a:r>
            <a:r>
              <a:rPr lang="en-US" sz="3800" b="1" dirty="0" smtClean="0"/>
              <a:t> </a:t>
            </a:r>
            <a:r>
              <a:rPr lang="en-US" sz="3800" b="1" dirty="0" err="1" smtClean="0"/>
              <a:t>आणि</a:t>
            </a:r>
            <a:r>
              <a:rPr lang="en-US" sz="3800" b="1" dirty="0" smtClean="0"/>
              <a:t> </a:t>
            </a:r>
            <a:r>
              <a:rPr lang="en-US" sz="3800" b="1" dirty="0" err="1" smtClean="0"/>
              <a:t>ग्राहक</a:t>
            </a:r>
            <a:r>
              <a:rPr lang="en-US" sz="3800" b="1" dirty="0" smtClean="0"/>
              <a:t> </a:t>
            </a:r>
            <a:r>
              <a:rPr lang="en-US" sz="3800" b="1" dirty="0" err="1" smtClean="0"/>
              <a:t>माहिती</a:t>
            </a:r>
            <a:r>
              <a:rPr lang="en-US" sz="3800" b="1" dirty="0" smtClean="0"/>
              <a:t> </a:t>
            </a:r>
            <a:r>
              <a:rPr lang="en-US" sz="3800" b="1" dirty="0" err="1" smtClean="0"/>
              <a:t>संग्रहित</a:t>
            </a:r>
            <a:r>
              <a:rPr lang="en-US" sz="3800" b="1" dirty="0" smtClean="0"/>
              <a:t> </a:t>
            </a:r>
            <a:r>
              <a:rPr lang="en-US" sz="3800" b="1" dirty="0" err="1" smtClean="0"/>
              <a:t>करण्यासाठी</a:t>
            </a:r>
            <a:r>
              <a:rPr lang="en-US" sz="3800" b="1" dirty="0" smtClean="0"/>
              <a:t> </a:t>
            </a:r>
            <a:r>
              <a:rPr lang="en-US" sz="3800" b="1" dirty="0" err="1" smtClean="0"/>
              <a:t>डेटाबेस</a:t>
            </a:r>
            <a:r>
              <a:rPr lang="en-US" sz="3800" b="1" dirty="0" smtClean="0"/>
              <a:t> </a:t>
            </a:r>
            <a:r>
              <a:rPr lang="en-US" sz="3800" b="1" dirty="0" err="1" smtClean="0"/>
              <a:t>वापरतात</a:t>
            </a:r>
            <a:r>
              <a:rPr lang="en-US" sz="3800" b="1" dirty="0" smtClean="0"/>
              <a:t> </a:t>
            </a:r>
            <a:r>
              <a:rPr lang="en-US" sz="3800" b="1" dirty="0" err="1" smtClean="0"/>
              <a:t>या</a:t>
            </a:r>
            <a:r>
              <a:rPr lang="en-US" sz="3800" b="1" dirty="0" smtClean="0"/>
              <a:t> </a:t>
            </a:r>
            <a:r>
              <a:rPr lang="en-US" sz="3800" b="1" dirty="0" err="1" smtClean="0"/>
              <a:t>साइट्स</a:t>
            </a:r>
            <a:r>
              <a:rPr lang="en-US" sz="3800" b="1" dirty="0" smtClean="0"/>
              <a:t> </a:t>
            </a:r>
            <a:r>
              <a:rPr lang="en-US" sz="3800" b="1" dirty="0" err="1" smtClean="0"/>
              <a:t>डेटाबेस</a:t>
            </a:r>
            <a:r>
              <a:rPr lang="en-US" sz="3800" b="1" dirty="0" smtClean="0"/>
              <a:t> </a:t>
            </a:r>
            <a:r>
              <a:rPr lang="en-US" sz="3800" b="1" dirty="0" err="1" smtClean="0"/>
              <a:t>मॅनेजमेंट</a:t>
            </a:r>
            <a:r>
              <a:rPr lang="en-US" sz="3800" b="1" dirty="0" smtClean="0"/>
              <a:t> </a:t>
            </a:r>
            <a:r>
              <a:rPr lang="en-US" sz="3800" b="1" dirty="0" err="1" smtClean="0"/>
              <a:t>सिस्टम</a:t>
            </a:r>
            <a:r>
              <a:rPr lang="en-US" sz="3800" b="1" dirty="0" smtClean="0"/>
              <a:t> </a:t>
            </a:r>
            <a:r>
              <a:rPr lang="en-US" sz="3800" b="1" dirty="0" err="1" smtClean="0"/>
              <a:t>किंवा</a:t>
            </a:r>
            <a:r>
              <a:rPr lang="en-US" sz="3800" b="1" dirty="0" smtClean="0"/>
              <a:t> </a:t>
            </a:r>
            <a:r>
              <a:rPr lang="en-US" sz="3800" b="1" dirty="0" err="1" smtClean="0"/>
              <a:t>डीबीएमएस</a:t>
            </a:r>
            <a:r>
              <a:rPr lang="en-US" sz="3800" b="1" dirty="0" smtClean="0"/>
              <a:t> </a:t>
            </a:r>
            <a:r>
              <a:rPr lang="en-US" sz="3800" b="1" dirty="0" err="1" smtClean="0"/>
              <a:t>वापरतात</a:t>
            </a:r>
            <a:r>
              <a:rPr lang="en-US" sz="3800" b="1" dirty="0" smtClean="0"/>
              <a:t> </a:t>
            </a:r>
            <a:r>
              <a:rPr lang="en-US" sz="3800" b="1" dirty="0" err="1" smtClean="0"/>
              <a:t>जसे</a:t>
            </a:r>
            <a:r>
              <a:rPr lang="en-US" sz="3800" b="1" dirty="0" smtClean="0"/>
              <a:t> </a:t>
            </a:r>
            <a:r>
              <a:rPr lang="en-US" sz="3800" b="1" dirty="0" err="1" smtClean="0"/>
              <a:t>की</a:t>
            </a:r>
            <a:r>
              <a:rPr lang="en-US" sz="3800" b="1" dirty="0" smtClean="0"/>
              <a:t> </a:t>
            </a:r>
            <a:r>
              <a:rPr lang="en-US" sz="3800" b="1" dirty="0" err="1" smtClean="0"/>
              <a:t>मायक्रोसॉफ्ट</a:t>
            </a:r>
            <a:r>
              <a:rPr lang="en-US" sz="3800" b="1" dirty="0" smtClean="0"/>
              <a:t> </a:t>
            </a:r>
            <a:r>
              <a:rPr lang="en-US" sz="3800" b="1" dirty="0" err="1" smtClean="0"/>
              <a:t>एक्सेस</a:t>
            </a:r>
            <a:r>
              <a:rPr lang="en-US" sz="3800" b="1" dirty="0" smtClean="0"/>
              <a:t>  </a:t>
            </a:r>
            <a:r>
              <a:rPr lang="en-US" sz="3800" b="1" dirty="0" err="1" smtClean="0"/>
              <a:t>फाईलमेकर</a:t>
            </a:r>
            <a:r>
              <a:rPr lang="en-US" sz="3800" b="1" dirty="0" smtClean="0"/>
              <a:t> </a:t>
            </a:r>
            <a:r>
              <a:rPr lang="en-US" sz="3800" b="1" dirty="0" err="1" smtClean="0"/>
              <a:t>प्रो</a:t>
            </a:r>
            <a:r>
              <a:rPr lang="en-US" sz="3800" b="1" dirty="0" smtClean="0"/>
              <a:t> </a:t>
            </a:r>
            <a:r>
              <a:rPr lang="en-US" sz="3800" b="1" dirty="0" err="1" smtClean="0"/>
              <a:t>किंवा</a:t>
            </a:r>
            <a:r>
              <a:rPr lang="en-US" sz="3800" b="1" dirty="0" smtClean="0"/>
              <a:t> </a:t>
            </a:r>
            <a:r>
              <a:rPr lang="en-US" sz="3800" b="1" dirty="0" err="1" smtClean="0"/>
              <a:t>मायएसक्यूएल</a:t>
            </a:r>
            <a:r>
              <a:rPr lang="en-US" sz="3800" b="1" dirty="0" smtClean="0"/>
              <a:t> </a:t>
            </a:r>
            <a:r>
              <a:rPr lang="en-US" sz="3800" b="1" dirty="0" err="1" smtClean="0"/>
              <a:t>वेबसाइटवर</a:t>
            </a:r>
            <a:r>
              <a:rPr lang="en-US" sz="3800" b="1" dirty="0" smtClean="0"/>
              <a:t>  </a:t>
            </a:r>
            <a:r>
              <a:rPr lang="en-US" sz="3800" b="1" dirty="0" err="1" smtClean="0"/>
              <a:t>बॅक</a:t>
            </a:r>
            <a:r>
              <a:rPr lang="en-US" sz="3800" b="1" dirty="0" smtClean="0"/>
              <a:t> </a:t>
            </a:r>
            <a:r>
              <a:rPr lang="en-US" sz="3800" b="1" dirty="0" err="1" smtClean="0"/>
              <a:t>एंड</a:t>
            </a:r>
            <a:r>
              <a:rPr lang="en-US" sz="3800" b="1" dirty="0" smtClean="0"/>
              <a:t> </a:t>
            </a:r>
            <a:r>
              <a:rPr lang="en-US" sz="3800" b="1" dirty="0" err="1" smtClean="0"/>
              <a:t>म्हणून</a:t>
            </a:r>
            <a:r>
              <a:rPr lang="en-US" sz="3800" b="1" dirty="0" smtClean="0"/>
              <a:t> </a:t>
            </a:r>
            <a:r>
              <a:rPr lang="en-US" sz="3800" b="1" dirty="0" err="1" smtClean="0"/>
              <a:t>डेटाबेसमध्ये</a:t>
            </a:r>
            <a:r>
              <a:rPr lang="en-US" sz="3800" b="1" dirty="0" smtClean="0"/>
              <a:t> </a:t>
            </a:r>
            <a:r>
              <a:rPr lang="en-US" sz="3800" b="1" dirty="0" err="1" smtClean="0"/>
              <a:t>वेबसाइट</a:t>
            </a:r>
            <a:r>
              <a:rPr lang="en-US" sz="3800" b="1" dirty="0" smtClean="0"/>
              <a:t> </a:t>
            </a:r>
            <a:r>
              <a:rPr lang="en-US" sz="3800" b="1" dirty="0" err="1" smtClean="0"/>
              <a:t>डेटा</a:t>
            </a:r>
            <a:r>
              <a:rPr lang="en-US" sz="3800" b="1" dirty="0" smtClean="0"/>
              <a:t> </a:t>
            </a:r>
            <a:r>
              <a:rPr lang="en-US" sz="3800" b="1" dirty="0" err="1" smtClean="0"/>
              <a:t>संचयित</a:t>
            </a:r>
            <a:r>
              <a:rPr lang="en-US" sz="3800" b="1" dirty="0" smtClean="0"/>
              <a:t> </a:t>
            </a:r>
            <a:r>
              <a:rPr lang="en-US" sz="3800" b="1" dirty="0" err="1" smtClean="0"/>
              <a:t>करून</a:t>
            </a:r>
            <a:r>
              <a:rPr lang="en-US" sz="3800" b="1" dirty="0" smtClean="0"/>
              <a:t>  </a:t>
            </a:r>
            <a:r>
              <a:rPr lang="en-US" sz="3800" b="1" dirty="0" err="1" smtClean="0"/>
              <a:t>डेटा</a:t>
            </a:r>
            <a:r>
              <a:rPr lang="en-US" sz="3800" b="1" dirty="0" smtClean="0"/>
              <a:t> </a:t>
            </a:r>
            <a:r>
              <a:rPr lang="en-US" sz="3800" b="1" dirty="0" err="1" smtClean="0"/>
              <a:t>सहज</a:t>
            </a:r>
            <a:r>
              <a:rPr lang="en-US" sz="3800" b="1" dirty="0" smtClean="0"/>
              <a:t> </a:t>
            </a:r>
            <a:r>
              <a:rPr lang="en-US" sz="3800" b="1" dirty="0" err="1" smtClean="0"/>
              <a:t>शोधला</a:t>
            </a:r>
            <a:r>
              <a:rPr lang="en-US" sz="3800" b="1" dirty="0" smtClean="0"/>
              <a:t> </a:t>
            </a:r>
            <a:r>
              <a:rPr lang="en-US" sz="3800" b="1" dirty="0" err="1" smtClean="0"/>
              <a:t>जाऊ</a:t>
            </a:r>
            <a:r>
              <a:rPr lang="en-US" sz="3800" b="1" dirty="0" smtClean="0"/>
              <a:t> </a:t>
            </a:r>
            <a:r>
              <a:rPr lang="en-US" sz="3800" b="1" dirty="0" err="1" smtClean="0"/>
              <a:t>शकतो</a:t>
            </a:r>
            <a:r>
              <a:rPr lang="en-US" sz="3800" b="1" dirty="0" smtClean="0"/>
              <a:t> </a:t>
            </a:r>
            <a:r>
              <a:rPr lang="en-US" sz="3800" b="1" dirty="0" err="1" smtClean="0"/>
              <a:t>क्रमवारी</a:t>
            </a:r>
            <a:r>
              <a:rPr lang="en-US" sz="3800" b="1" dirty="0" smtClean="0"/>
              <a:t> </a:t>
            </a:r>
            <a:r>
              <a:rPr lang="en-US" sz="3800" b="1" dirty="0" err="1" smtClean="0"/>
              <a:t>लावला</a:t>
            </a:r>
            <a:r>
              <a:rPr lang="en-US" sz="3800" b="1" dirty="0" smtClean="0"/>
              <a:t> </a:t>
            </a:r>
            <a:r>
              <a:rPr lang="en-US" sz="3800" b="1" dirty="0" err="1" smtClean="0"/>
              <a:t>आणि</a:t>
            </a:r>
            <a:r>
              <a:rPr lang="en-US" sz="3800" b="1" dirty="0" smtClean="0"/>
              <a:t> </a:t>
            </a:r>
            <a:r>
              <a:rPr lang="en-US" sz="3800" b="1" dirty="0" err="1" smtClean="0"/>
              <a:t>अद्यतनित</a:t>
            </a:r>
            <a:r>
              <a:rPr lang="en-US" sz="3800" b="1" dirty="0" smtClean="0"/>
              <a:t> </a:t>
            </a:r>
            <a:r>
              <a:rPr lang="en-US" sz="3800" b="1" dirty="0" err="1" smtClean="0"/>
              <a:t>केला</a:t>
            </a:r>
            <a:r>
              <a:rPr lang="en-US" sz="3800" b="1" dirty="0" smtClean="0"/>
              <a:t> </a:t>
            </a:r>
            <a:r>
              <a:rPr lang="en-US" sz="3800" b="1" dirty="0" err="1" smtClean="0"/>
              <a:t>जाऊ</a:t>
            </a:r>
            <a:r>
              <a:rPr lang="en-US" sz="3800" b="1" dirty="0" smtClean="0"/>
              <a:t> </a:t>
            </a:r>
            <a:r>
              <a:rPr lang="en-US" sz="3800" b="1" dirty="0" err="1" smtClean="0"/>
              <a:t>शकतो</a:t>
            </a:r>
            <a:r>
              <a:rPr lang="en-US" sz="3800" b="1" dirty="0" smtClean="0"/>
              <a:t> ई-</a:t>
            </a:r>
            <a:r>
              <a:rPr lang="en-US" sz="3800" b="1" dirty="0" err="1" smtClean="0"/>
              <a:t>कॉमर्स</a:t>
            </a:r>
            <a:r>
              <a:rPr lang="en-US" sz="3800" b="1" dirty="0" smtClean="0"/>
              <a:t> </a:t>
            </a:r>
            <a:r>
              <a:rPr lang="en-US" sz="3800" b="1" dirty="0" err="1" smtClean="0"/>
              <a:t>साइट</a:t>
            </a:r>
            <a:r>
              <a:rPr lang="en-US" sz="3800" b="1" dirty="0" smtClean="0"/>
              <a:t> </a:t>
            </a:r>
            <a:r>
              <a:rPr lang="en-US" sz="3800" b="1" dirty="0" err="1" smtClean="0"/>
              <a:t>आणि</a:t>
            </a:r>
            <a:r>
              <a:rPr lang="en-US" sz="3800" b="1" dirty="0" smtClean="0"/>
              <a:t> </a:t>
            </a:r>
            <a:r>
              <a:rPr lang="en-US" sz="3800" b="1" dirty="0" err="1" smtClean="0"/>
              <a:t>इतर</a:t>
            </a:r>
            <a:r>
              <a:rPr lang="en-US" sz="3800" b="1" dirty="0" smtClean="0"/>
              <a:t> </a:t>
            </a:r>
            <a:r>
              <a:rPr lang="en-US" sz="3800" b="1" dirty="0" err="1" smtClean="0"/>
              <a:t>प्रकारच्या</a:t>
            </a:r>
            <a:r>
              <a:rPr lang="en-US" sz="3800" b="1" dirty="0" smtClean="0"/>
              <a:t> </a:t>
            </a:r>
            <a:r>
              <a:rPr lang="en-US" sz="3800" b="1" dirty="0" err="1" smtClean="0"/>
              <a:t>डायनामिक</a:t>
            </a:r>
            <a:r>
              <a:rPr lang="en-US" sz="3800" b="1" dirty="0" smtClean="0"/>
              <a:t> </a:t>
            </a:r>
            <a:r>
              <a:rPr lang="en-US" sz="3800" b="1" dirty="0" err="1" smtClean="0"/>
              <a:t>वेबसाइट्ससाठी</a:t>
            </a:r>
            <a:r>
              <a:rPr lang="en-US" sz="3800" b="1" dirty="0" smtClean="0"/>
              <a:t> </a:t>
            </a:r>
            <a:r>
              <a:rPr lang="en-US" sz="3800" b="1" dirty="0" err="1" smtClean="0"/>
              <a:t>ही</a:t>
            </a:r>
            <a:r>
              <a:rPr lang="en-US" sz="3800" b="1" dirty="0" smtClean="0"/>
              <a:t> </a:t>
            </a:r>
            <a:r>
              <a:rPr lang="en-US" sz="3800" b="1" dirty="0" err="1" smtClean="0"/>
              <a:t>लवचिकता</a:t>
            </a:r>
            <a:r>
              <a:rPr lang="en-US" sz="3800" b="1" dirty="0" smtClean="0"/>
              <a:t> </a:t>
            </a:r>
            <a:r>
              <a:rPr lang="en-US" sz="3800" b="1" dirty="0" err="1" smtClean="0"/>
              <a:t>महत्त्वपूर्ण</a:t>
            </a:r>
            <a:r>
              <a:rPr lang="en-US" sz="3800" b="1" dirty="0" smtClean="0"/>
              <a:t> </a:t>
            </a:r>
            <a:r>
              <a:rPr lang="en-US" sz="3800" b="1" dirty="0" err="1" smtClean="0"/>
              <a:t>आहे</a:t>
            </a:r>
            <a:endParaRPr lang="en-US" sz="3800" dirty="0" smtClean="0"/>
          </a:p>
          <a:p>
            <a:endParaRPr lang="en-US" sz="3800" b="1" dirty="0" smtClean="0"/>
          </a:p>
          <a:p>
            <a:r>
              <a:rPr lang="en-US" sz="3800" b="1" dirty="0" err="1" smtClean="0"/>
              <a:t>प्रारंभिक</a:t>
            </a:r>
            <a:r>
              <a:rPr lang="en-US" sz="3800" b="1" dirty="0" smtClean="0"/>
              <a:t> </a:t>
            </a:r>
            <a:r>
              <a:rPr lang="en-US" sz="3800" b="1" dirty="0" err="1" smtClean="0"/>
              <a:t>डेटाबेस</a:t>
            </a:r>
            <a:r>
              <a:rPr lang="en-US" sz="3800" b="1" dirty="0" smtClean="0"/>
              <a:t> </a:t>
            </a:r>
            <a:r>
              <a:rPr lang="en-US" sz="3800" b="1" dirty="0" err="1" smtClean="0"/>
              <a:t>तुलनेने</a:t>
            </a:r>
            <a:r>
              <a:rPr lang="en-US" sz="3800" b="1" dirty="0" smtClean="0"/>
              <a:t> </a:t>
            </a:r>
            <a:r>
              <a:rPr lang="en-US" sz="3800" b="1" dirty="0" err="1" smtClean="0"/>
              <a:t>सपाट</a:t>
            </a:r>
            <a:r>
              <a:rPr lang="en-US" sz="3800" b="1" dirty="0" smtClean="0"/>
              <a:t> </a:t>
            </a:r>
            <a:r>
              <a:rPr lang="en-US" sz="3800" b="1" dirty="0" err="1" smtClean="0"/>
              <a:t>होते</a:t>
            </a:r>
            <a:r>
              <a:rPr lang="en-US" sz="3800" b="1" dirty="0" smtClean="0"/>
              <a:t> </a:t>
            </a:r>
            <a:r>
              <a:rPr lang="en-US" sz="3800" b="1" dirty="0" err="1" smtClean="0"/>
              <a:t>याचा</a:t>
            </a:r>
            <a:r>
              <a:rPr lang="en-US" sz="3800" b="1" dirty="0" smtClean="0"/>
              <a:t> </a:t>
            </a:r>
            <a:r>
              <a:rPr lang="en-US" sz="3800" b="1" dirty="0" err="1" smtClean="0"/>
              <a:t>अर्थ</a:t>
            </a:r>
            <a:r>
              <a:rPr lang="en-US" sz="3800" b="1" dirty="0" smtClean="0"/>
              <a:t> </a:t>
            </a:r>
            <a:r>
              <a:rPr lang="en-US" sz="3800" b="1" dirty="0" err="1" smtClean="0"/>
              <a:t>ते</a:t>
            </a:r>
            <a:r>
              <a:rPr lang="en-US" sz="3800" b="1" dirty="0" smtClean="0"/>
              <a:t> </a:t>
            </a:r>
            <a:r>
              <a:rPr lang="en-US" sz="3800" b="1" dirty="0" err="1" smtClean="0"/>
              <a:t>स्प्रेडशीट</a:t>
            </a:r>
            <a:r>
              <a:rPr lang="en-US" sz="3800" b="1" dirty="0" smtClean="0"/>
              <a:t> </a:t>
            </a:r>
            <a:r>
              <a:rPr lang="en-US" sz="3800" b="1" dirty="0" err="1" smtClean="0"/>
              <a:t>सारख्या</a:t>
            </a:r>
            <a:r>
              <a:rPr lang="en-US" sz="3800" b="1" dirty="0" smtClean="0"/>
              <a:t> </a:t>
            </a:r>
            <a:r>
              <a:rPr lang="en-US" sz="3800" b="1" dirty="0" err="1" smtClean="0"/>
              <a:t>साध्या</a:t>
            </a:r>
            <a:r>
              <a:rPr lang="en-US" sz="3800" b="1" dirty="0" smtClean="0"/>
              <a:t> </a:t>
            </a:r>
            <a:r>
              <a:rPr lang="en-US" sz="3800" b="1" dirty="0" err="1" smtClean="0"/>
              <a:t>पंक्ती</a:t>
            </a:r>
            <a:r>
              <a:rPr lang="en-US" sz="3800" b="1" dirty="0" smtClean="0"/>
              <a:t> </a:t>
            </a:r>
            <a:r>
              <a:rPr lang="en-US" sz="3800" b="1" dirty="0" err="1" smtClean="0"/>
              <a:t>आणि</a:t>
            </a:r>
            <a:r>
              <a:rPr lang="en-US" sz="3800" b="1" dirty="0" smtClean="0"/>
              <a:t> </a:t>
            </a:r>
            <a:r>
              <a:rPr lang="en-US" sz="3800" b="1" dirty="0" err="1" smtClean="0"/>
              <a:t>स्तंभांपर्यंत</a:t>
            </a:r>
            <a:r>
              <a:rPr lang="en-US" sz="3800" b="1" dirty="0" smtClean="0"/>
              <a:t> </a:t>
            </a:r>
            <a:r>
              <a:rPr lang="en-US" sz="3800" b="1" dirty="0" err="1" smtClean="0"/>
              <a:t>मर्यादित</a:t>
            </a:r>
            <a:r>
              <a:rPr lang="en-US" sz="3800" b="1" dirty="0" smtClean="0"/>
              <a:t> </a:t>
            </a:r>
            <a:r>
              <a:rPr lang="en-US" sz="3800" b="1" dirty="0" err="1" smtClean="0"/>
              <a:t>होते</a:t>
            </a:r>
            <a:r>
              <a:rPr lang="en-US" sz="3800" b="1" dirty="0" smtClean="0"/>
              <a:t> </a:t>
            </a:r>
            <a:r>
              <a:rPr lang="en-US" sz="3800" b="1" dirty="0" err="1" smtClean="0"/>
              <a:t>फ्लॅट</a:t>
            </a:r>
            <a:r>
              <a:rPr lang="en-US" sz="3800" b="1" dirty="0" smtClean="0"/>
              <a:t> </a:t>
            </a:r>
            <a:r>
              <a:rPr lang="en-US" sz="3800" b="1" dirty="0" err="1" smtClean="0"/>
              <a:t>फाइल</a:t>
            </a:r>
            <a:r>
              <a:rPr lang="en-US" sz="3800" b="1" dirty="0" smtClean="0"/>
              <a:t> </a:t>
            </a:r>
            <a:r>
              <a:rPr lang="en-US" sz="3800" b="1" dirty="0" err="1" smtClean="0"/>
              <a:t>डेटाबेस</a:t>
            </a:r>
            <a:r>
              <a:rPr lang="en-US" sz="3800" b="1" dirty="0" smtClean="0"/>
              <a:t> </a:t>
            </a:r>
            <a:r>
              <a:rPr lang="en-US" sz="3800" b="1" dirty="0" err="1" smtClean="0"/>
              <a:t>देखील</a:t>
            </a:r>
            <a:r>
              <a:rPr lang="en-US" sz="3800" b="1" dirty="0" smtClean="0"/>
              <a:t> </a:t>
            </a:r>
            <a:r>
              <a:rPr lang="en-US" sz="3800" b="1" dirty="0" err="1" smtClean="0"/>
              <a:t>पहा</a:t>
            </a:r>
            <a:r>
              <a:rPr lang="en-US" sz="3800" b="1" dirty="0" smtClean="0"/>
              <a:t> </a:t>
            </a:r>
            <a:r>
              <a:rPr lang="en-US" sz="3800" b="1" dirty="0" err="1" smtClean="0"/>
              <a:t>तथापि</a:t>
            </a:r>
            <a:r>
              <a:rPr lang="en-US" sz="3800" b="1" dirty="0" smtClean="0"/>
              <a:t> </a:t>
            </a:r>
            <a:r>
              <a:rPr lang="en-US" sz="3800" b="1" dirty="0" err="1" smtClean="0"/>
              <a:t>आजचे</a:t>
            </a:r>
            <a:r>
              <a:rPr lang="en-US" sz="3800" b="1" dirty="0" smtClean="0"/>
              <a:t> </a:t>
            </a:r>
            <a:r>
              <a:rPr lang="en-US" sz="3800" b="1" dirty="0" err="1" smtClean="0"/>
              <a:t>रिलेशनल</a:t>
            </a:r>
            <a:r>
              <a:rPr lang="en-US" sz="3800" b="1" dirty="0" smtClean="0"/>
              <a:t> </a:t>
            </a:r>
            <a:r>
              <a:rPr lang="en-US" sz="3800" b="1" dirty="0" err="1" smtClean="0"/>
              <a:t>डेटाबेस</a:t>
            </a:r>
            <a:r>
              <a:rPr lang="en-US" sz="3800" b="1" dirty="0" smtClean="0"/>
              <a:t> </a:t>
            </a:r>
            <a:r>
              <a:rPr lang="en-US" sz="3800" b="1" dirty="0" err="1" smtClean="0"/>
              <a:t>वापरकर्त्यांना</a:t>
            </a:r>
            <a:r>
              <a:rPr lang="en-US" sz="3800" b="1" dirty="0" smtClean="0"/>
              <a:t> </a:t>
            </a:r>
            <a:r>
              <a:rPr lang="en-US" sz="3800" b="1" dirty="0" err="1" smtClean="0"/>
              <a:t>भिन्न</a:t>
            </a:r>
            <a:r>
              <a:rPr lang="en-US" sz="3800" b="1" dirty="0" smtClean="0"/>
              <a:t> </a:t>
            </a:r>
            <a:r>
              <a:rPr lang="en-US" sz="3800" b="1" dirty="0" err="1" smtClean="0"/>
              <a:t>टेबल्समध्ये</a:t>
            </a:r>
            <a:r>
              <a:rPr lang="en-US" sz="3800" b="1" dirty="0" smtClean="0"/>
              <a:t> </a:t>
            </a:r>
            <a:r>
              <a:rPr lang="en-US" sz="3800" b="1" dirty="0" err="1" smtClean="0"/>
              <a:t>संग्रहित</a:t>
            </a:r>
            <a:r>
              <a:rPr lang="en-US" sz="3800" b="1" dirty="0" smtClean="0"/>
              <a:t> </a:t>
            </a:r>
            <a:r>
              <a:rPr lang="en-US" sz="3800" b="1" dirty="0" err="1" smtClean="0"/>
              <a:t>केलेल्या</a:t>
            </a:r>
            <a:r>
              <a:rPr lang="en-US" sz="3800" b="1" dirty="0" smtClean="0"/>
              <a:t> </a:t>
            </a:r>
            <a:r>
              <a:rPr lang="en-US" sz="3800" b="1" dirty="0" err="1" smtClean="0"/>
              <a:t>डेटाच्या</a:t>
            </a:r>
            <a:r>
              <a:rPr lang="en-US" sz="3800" b="1" dirty="0" smtClean="0"/>
              <a:t> </a:t>
            </a:r>
            <a:r>
              <a:rPr lang="en-US" sz="3800" b="1" dirty="0" err="1" smtClean="0"/>
              <a:t>नात्यावर</a:t>
            </a:r>
            <a:r>
              <a:rPr lang="en-US" sz="3800" b="1" dirty="0" smtClean="0"/>
              <a:t> </a:t>
            </a:r>
            <a:r>
              <a:rPr lang="en-US" sz="3800" b="1" dirty="0" err="1" smtClean="0"/>
              <a:t>आधारित</a:t>
            </a:r>
            <a:r>
              <a:rPr lang="en-US" sz="3800" b="1" dirty="0" smtClean="0"/>
              <a:t> </a:t>
            </a:r>
            <a:r>
              <a:rPr lang="en-US" sz="3800" b="1" dirty="0" err="1" smtClean="0"/>
              <a:t>माहितीमध्ये</a:t>
            </a:r>
            <a:r>
              <a:rPr lang="en-US" sz="3800" b="1" dirty="0" smtClean="0"/>
              <a:t> </a:t>
            </a:r>
            <a:r>
              <a:rPr lang="en-US" sz="3800" b="1" dirty="0" err="1" smtClean="0"/>
              <a:t>प्रवेश</a:t>
            </a:r>
            <a:r>
              <a:rPr lang="en-US" sz="3800" b="1" dirty="0" smtClean="0"/>
              <a:t> </a:t>
            </a:r>
            <a:r>
              <a:rPr lang="en-US" sz="3800" b="1" dirty="0" err="1" smtClean="0"/>
              <a:t>करण्यास</a:t>
            </a:r>
            <a:r>
              <a:rPr lang="en-US" sz="3800" b="1" dirty="0" smtClean="0"/>
              <a:t> </a:t>
            </a:r>
            <a:r>
              <a:rPr lang="en-US" sz="3800" b="1" dirty="0" err="1" smtClean="0"/>
              <a:t>अद्यतनित</a:t>
            </a:r>
            <a:r>
              <a:rPr lang="en-US" sz="3800" b="1" dirty="0" smtClean="0"/>
              <a:t> </a:t>
            </a:r>
            <a:r>
              <a:rPr lang="en-US" sz="3800" b="1" dirty="0" err="1" smtClean="0"/>
              <a:t>करण्यास</a:t>
            </a:r>
            <a:r>
              <a:rPr lang="en-US" sz="3800" b="1" dirty="0" smtClean="0"/>
              <a:t> </a:t>
            </a:r>
            <a:r>
              <a:rPr lang="en-US" sz="3800" b="1" dirty="0" err="1" smtClean="0"/>
              <a:t>आणि</a:t>
            </a:r>
            <a:r>
              <a:rPr lang="en-US" sz="3800" b="1" dirty="0" smtClean="0"/>
              <a:t> </a:t>
            </a:r>
            <a:r>
              <a:rPr lang="en-US" sz="3800" b="1" dirty="0" err="1" smtClean="0"/>
              <a:t>शोध</a:t>
            </a:r>
            <a:r>
              <a:rPr lang="en-US" sz="3800" b="1" dirty="0" smtClean="0"/>
              <a:t> </a:t>
            </a:r>
            <a:r>
              <a:rPr lang="en-US" sz="3800" b="1" dirty="0" err="1" smtClean="0"/>
              <a:t>घेण्याची</a:t>
            </a:r>
            <a:r>
              <a:rPr lang="en-US" sz="3800" b="1" dirty="0" smtClean="0"/>
              <a:t> </a:t>
            </a:r>
            <a:r>
              <a:rPr lang="en-US" sz="3800" b="1" dirty="0" err="1" smtClean="0"/>
              <a:t>परवानगी</a:t>
            </a:r>
            <a:r>
              <a:rPr lang="en-US" sz="3800" b="1" dirty="0" smtClean="0"/>
              <a:t> </a:t>
            </a:r>
            <a:r>
              <a:rPr lang="en-US" sz="3800" b="1" dirty="0" err="1" smtClean="0"/>
              <a:t>देतात</a:t>
            </a:r>
            <a:r>
              <a:rPr lang="en-US" sz="3800" b="1" dirty="0" smtClean="0"/>
              <a:t> </a:t>
            </a:r>
            <a:r>
              <a:rPr lang="en-US" sz="3800" b="1" dirty="0" err="1" smtClean="0"/>
              <a:t>संबंधित</a:t>
            </a:r>
            <a:r>
              <a:rPr lang="en-US" sz="3800" b="1" dirty="0" smtClean="0"/>
              <a:t> </a:t>
            </a:r>
            <a:r>
              <a:rPr lang="en-US" sz="3800" b="1" dirty="0" err="1" smtClean="0"/>
              <a:t>डेटाबेस</a:t>
            </a:r>
            <a:r>
              <a:rPr lang="en-US" sz="3800" b="1" dirty="0" smtClean="0"/>
              <a:t> </a:t>
            </a:r>
            <a:r>
              <a:rPr lang="en-US" sz="3800" b="1" dirty="0" err="1" smtClean="0"/>
              <a:t>अनेक</a:t>
            </a:r>
            <a:r>
              <a:rPr lang="en-US" sz="3800" b="1" dirty="0" smtClean="0"/>
              <a:t> </a:t>
            </a:r>
            <a:r>
              <a:rPr lang="en-US" sz="3800" b="1" dirty="0" err="1" smtClean="0"/>
              <a:t>क्वेरी</a:t>
            </a:r>
            <a:r>
              <a:rPr lang="en-US" sz="3800" b="1" dirty="0" smtClean="0"/>
              <a:t> </a:t>
            </a:r>
            <a:r>
              <a:rPr lang="en-US" sz="3800" b="1" dirty="0" err="1" smtClean="0"/>
              <a:t>डेटाबेस</a:t>
            </a:r>
            <a:r>
              <a:rPr lang="en-US" sz="3800" b="1" dirty="0" smtClean="0"/>
              <a:t> </a:t>
            </a:r>
            <a:r>
              <a:rPr lang="en-US" sz="3800" b="1" dirty="0" err="1" smtClean="0"/>
              <a:t>असलेल्या</a:t>
            </a:r>
            <a:r>
              <a:rPr lang="en-US" sz="3800" b="1" dirty="0" smtClean="0"/>
              <a:t> </a:t>
            </a:r>
            <a:r>
              <a:rPr lang="en-US" sz="3800" b="1" dirty="0" err="1" smtClean="0"/>
              <a:t>क्वेरी</a:t>
            </a:r>
            <a:r>
              <a:rPr lang="en-US" sz="3800" b="1" dirty="0" smtClean="0"/>
              <a:t> </a:t>
            </a:r>
            <a:r>
              <a:rPr lang="en-US" sz="3800" b="1" dirty="0" err="1" smtClean="0"/>
              <a:t>देखील</a:t>
            </a:r>
            <a:r>
              <a:rPr lang="en-US" sz="3800" b="1" dirty="0" smtClean="0"/>
              <a:t> </a:t>
            </a:r>
            <a:r>
              <a:rPr lang="en-US" sz="3800" b="1" dirty="0" err="1" smtClean="0"/>
              <a:t>चालवू</a:t>
            </a:r>
            <a:r>
              <a:rPr lang="en-US" sz="3800" b="1" dirty="0" smtClean="0"/>
              <a:t> </a:t>
            </a:r>
            <a:r>
              <a:rPr lang="en-US" sz="3800" b="1" dirty="0" err="1" smtClean="0"/>
              <a:t>शकतात</a:t>
            </a:r>
            <a:r>
              <a:rPr lang="en-US" sz="3800" b="1" dirty="0" smtClean="0"/>
              <a:t> </a:t>
            </a:r>
            <a:r>
              <a:rPr lang="en-US" sz="3800" b="1" dirty="0" err="1" smtClean="0"/>
              <a:t>लवकर</a:t>
            </a:r>
            <a:r>
              <a:rPr lang="en-US" sz="3800" b="1" dirty="0" smtClean="0"/>
              <a:t> </a:t>
            </a:r>
            <a:r>
              <a:rPr lang="en-US" sz="3800" b="1" dirty="0" err="1" smtClean="0"/>
              <a:t>डेटाबेस</a:t>
            </a:r>
            <a:r>
              <a:rPr lang="en-US" sz="3800" b="1" dirty="0" smtClean="0"/>
              <a:t> </a:t>
            </a:r>
            <a:r>
              <a:rPr lang="en-US" sz="3800" b="1" dirty="0" err="1" smtClean="0"/>
              <a:t>केवळ</a:t>
            </a:r>
            <a:r>
              <a:rPr lang="en-US" sz="3800" b="1" dirty="0" smtClean="0"/>
              <a:t> </a:t>
            </a:r>
            <a:r>
              <a:rPr lang="en-US" sz="3800" b="1" dirty="0" err="1" smtClean="0"/>
              <a:t>मजकूर</a:t>
            </a:r>
            <a:r>
              <a:rPr lang="en-US" sz="3800" b="1" dirty="0" smtClean="0"/>
              <a:t> </a:t>
            </a:r>
            <a:r>
              <a:rPr lang="en-US" sz="3800" b="1" dirty="0" err="1" smtClean="0"/>
              <a:t>किंवा</a:t>
            </a:r>
            <a:r>
              <a:rPr lang="en-US" sz="3800" b="1" dirty="0" smtClean="0"/>
              <a:t> </a:t>
            </a:r>
            <a:r>
              <a:rPr lang="en-US" sz="3800" b="1" dirty="0" err="1" smtClean="0"/>
              <a:t>संख्यात्मक</a:t>
            </a:r>
            <a:r>
              <a:rPr lang="en-US" sz="3800" b="1" dirty="0" smtClean="0"/>
              <a:t> </a:t>
            </a:r>
            <a:r>
              <a:rPr lang="en-US" sz="3800" b="1" dirty="0" err="1" smtClean="0"/>
              <a:t>डेटा</a:t>
            </a:r>
            <a:r>
              <a:rPr lang="en-US" sz="3800" b="1" dirty="0" smtClean="0"/>
              <a:t> </a:t>
            </a:r>
            <a:r>
              <a:rPr lang="en-US" sz="3800" b="1" dirty="0" err="1" smtClean="0"/>
              <a:t>संचयित</a:t>
            </a:r>
            <a:r>
              <a:rPr lang="en-US" sz="3800" b="1" dirty="0" smtClean="0"/>
              <a:t> </a:t>
            </a:r>
            <a:r>
              <a:rPr lang="en-US" sz="3800" b="1" dirty="0" err="1" smtClean="0"/>
              <a:t>करू</a:t>
            </a:r>
            <a:r>
              <a:rPr lang="en-US" sz="3800" b="1" dirty="0" smtClean="0"/>
              <a:t> </a:t>
            </a:r>
            <a:r>
              <a:rPr lang="en-US" sz="3800" b="1" dirty="0" err="1" smtClean="0"/>
              <a:t>शकत</a:t>
            </a:r>
            <a:r>
              <a:rPr lang="en-US" sz="3800" b="1" dirty="0" smtClean="0"/>
              <a:t> </a:t>
            </a:r>
            <a:r>
              <a:rPr lang="en-US" sz="3800" b="1" dirty="0" err="1" smtClean="0"/>
              <a:t>होते</a:t>
            </a:r>
            <a:r>
              <a:rPr lang="en-US" sz="3800" b="1" dirty="0" smtClean="0"/>
              <a:t> </a:t>
            </a:r>
            <a:r>
              <a:rPr lang="en-US" sz="3800" b="1" dirty="0" err="1" smtClean="0"/>
              <a:t>आधुनिक</a:t>
            </a:r>
            <a:r>
              <a:rPr lang="en-US" sz="3800" b="1" dirty="0" smtClean="0"/>
              <a:t> </a:t>
            </a:r>
            <a:r>
              <a:rPr lang="en-US" sz="3800" b="1" dirty="0" err="1" smtClean="0"/>
              <a:t>डेटाबेस</a:t>
            </a:r>
            <a:r>
              <a:rPr lang="en-US" sz="3800" b="1" dirty="0" smtClean="0"/>
              <a:t> </a:t>
            </a:r>
            <a:r>
              <a:rPr lang="en-US" sz="3800" b="1" dirty="0" err="1" smtClean="0"/>
              <a:t>वापरकर्त्यांना</a:t>
            </a:r>
            <a:r>
              <a:rPr lang="en-US" sz="3800" b="1" dirty="0" smtClean="0"/>
              <a:t> </a:t>
            </a:r>
            <a:r>
              <a:rPr lang="en-US" sz="3800" b="1" dirty="0" err="1" smtClean="0"/>
              <a:t>वापरकर्त्यांना</a:t>
            </a:r>
            <a:r>
              <a:rPr lang="en-US" sz="3800" b="1" dirty="0" smtClean="0"/>
              <a:t> </a:t>
            </a:r>
            <a:r>
              <a:rPr lang="en-US" sz="3800" b="1" dirty="0" err="1" smtClean="0"/>
              <a:t>इतर</a:t>
            </a:r>
            <a:r>
              <a:rPr lang="en-US" sz="3800" b="1" dirty="0" smtClean="0"/>
              <a:t> </a:t>
            </a:r>
            <a:r>
              <a:rPr lang="en-US" sz="3800" b="1" dirty="0" err="1" smtClean="0"/>
              <a:t>डेटा</a:t>
            </a:r>
            <a:r>
              <a:rPr lang="en-US" sz="3800" b="1" dirty="0" smtClean="0"/>
              <a:t> </a:t>
            </a:r>
            <a:r>
              <a:rPr lang="en-US" sz="3800" b="1" dirty="0" err="1" smtClean="0"/>
              <a:t>प्रकार</a:t>
            </a:r>
            <a:r>
              <a:rPr lang="en-US" sz="3800" b="1" dirty="0" smtClean="0"/>
              <a:t> </a:t>
            </a:r>
            <a:r>
              <a:rPr lang="en-US" sz="3800" b="1" dirty="0" err="1" smtClean="0"/>
              <a:t>जसे</a:t>
            </a:r>
            <a:r>
              <a:rPr lang="en-US" sz="3800" b="1" dirty="0" smtClean="0"/>
              <a:t> </a:t>
            </a:r>
            <a:r>
              <a:rPr lang="en-US" sz="3800" b="1" dirty="0" err="1" smtClean="0"/>
              <a:t>की</a:t>
            </a:r>
            <a:r>
              <a:rPr lang="en-US" sz="3800" b="1" dirty="0" smtClean="0"/>
              <a:t> </a:t>
            </a:r>
            <a:r>
              <a:rPr lang="en-US" sz="3800" b="1" dirty="0" err="1" smtClean="0"/>
              <a:t>ध्वनी</a:t>
            </a:r>
            <a:r>
              <a:rPr lang="en-US" sz="3800" b="1" dirty="0" smtClean="0"/>
              <a:t> </a:t>
            </a:r>
            <a:r>
              <a:rPr lang="en-US" sz="3800" b="1" dirty="0" err="1" smtClean="0"/>
              <a:t>क्लिप्स</a:t>
            </a:r>
            <a:r>
              <a:rPr lang="en-US" sz="3800" b="1" dirty="0" smtClean="0"/>
              <a:t> </a:t>
            </a:r>
            <a:r>
              <a:rPr lang="en-US" sz="3800" b="1" dirty="0" err="1" smtClean="0"/>
              <a:t>चित्रे</a:t>
            </a:r>
            <a:r>
              <a:rPr lang="en-US" sz="3800" b="1" dirty="0" smtClean="0"/>
              <a:t> </a:t>
            </a:r>
            <a:r>
              <a:rPr lang="en-US" sz="3800" b="1" dirty="0" err="1" smtClean="0"/>
              <a:t>आणि</a:t>
            </a:r>
            <a:r>
              <a:rPr lang="en-US" sz="3800" b="1" dirty="0" smtClean="0"/>
              <a:t> </a:t>
            </a:r>
            <a:r>
              <a:rPr lang="en-US" sz="3800" b="1" dirty="0" err="1" smtClean="0"/>
              <a:t>व्हिडिओ</a:t>
            </a:r>
            <a:r>
              <a:rPr lang="en-US" sz="3800" b="1" dirty="0" smtClean="0"/>
              <a:t> </a:t>
            </a:r>
            <a:r>
              <a:rPr lang="en-US" sz="3800" b="1" dirty="0" err="1" smtClean="0"/>
              <a:t>संचयित</a:t>
            </a:r>
            <a:r>
              <a:rPr lang="en-US" sz="3800" b="1" dirty="0" smtClean="0"/>
              <a:t> </a:t>
            </a:r>
            <a:r>
              <a:rPr lang="en-US" sz="3800" b="1" dirty="0" err="1" smtClean="0"/>
              <a:t>करू</a:t>
            </a:r>
            <a:r>
              <a:rPr lang="en-US" sz="3800" b="1" dirty="0" smtClean="0"/>
              <a:t> </a:t>
            </a:r>
            <a:r>
              <a:rPr lang="en-US" sz="3800" b="1" dirty="0" err="1" smtClean="0"/>
              <a:t>देते</a:t>
            </a:r>
            <a:endParaRPr lang="en-US" sz="3800"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705600"/>
          </a:xfrm>
        </p:spPr>
        <p:txBody>
          <a:bodyPr>
            <a:normAutofit fontScale="85000" lnSpcReduction="10000"/>
          </a:bodyPr>
          <a:lstStyle/>
          <a:p>
            <a:r>
              <a:rPr lang="en-US" b="1" dirty="0" smtClean="0">
                <a:latin typeface="Kruti Dev 010" pitchFamily="2" charset="0"/>
              </a:rPr>
              <a:t>^^</a:t>
            </a:r>
            <a:r>
              <a:rPr lang="en-US" b="1" dirty="0" err="1" smtClean="0">
                <a:latin typeface="Kruti Dev 010" pitchFamily="2" charset="0"/>
              </a:rPr>
              <a:t>MsVkcsl</a:t>
            </a:r>
            <a:r>
              <a:rPr lang="en-US" b="1" dirty="0" smtClean="0">
                <a:latin typeface="Kruti Dev 010" pitchFamily="2" charset="0"/>
              </a:rPr>
              <a:t> Eg.kts </a:t>
            </a:r>
            <a:r>
              <a:rPr lang="en-US" b="1" dirty="0" err="1" smtClean="0">
                <a:latin typeface="Kruti Dev 010" pitchFamily="2" charset="0"/>
              </a:rPr>
              <a:t>miyC</a:t>
            </a:r>
            <a:r>
              <a:rPr lang="en-US" b="1" dirty="0" smtClean="0">
                <a:latin typeface="Kruti Dev 010" pitchFamily="2" charset="0"/>
              </a:rPr>
              <a:t>/k </a:t>
            </a:r>
            <a:r>
              <a:rPr lang="en-US" b="1" dirty="0" err="1" smtClean="0">
                <a:latin typeface="Kruti Dev 010" pitchFamily="2" charset="0"/>
              </a:rPr>
              <a:t>rF;kaps</a:t>
            </a:r>
            <a:r>
              <a:rPr lang="en-US" b="1" dirty="0" smtClean="0">
                <a:latin typeface="Kruti Dev 010" pitchFamily="2" charset="0"/>
              </a:rPr>
              <a:t> lkj.khe/;s :</a:t>
            </a:r>
            <a:r>
              <a:rPr lang="en-US" b="1" dirty="0" err="1" smtClean="0">
                <a:latin typeface="Kruti Dev 010" pitchFamily="2" charset="0"/>
              </a:rPr>
              <a:t>ikarj</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a:t>
            </a:r>
            <a:endParaRPr lang="en-US" dirty="0" smtClean="0">
              <a:latin typeface="Kruti Dev 010" pitchFamily="2" charset="0"/>
            </a:endParaRPr>
          </a:p>
          <a:p>
            <a:r>
              <a:rPr lang="en-US" b="1" dirty="0" smtClean="0"/>
              <a:t>  “ A Database may be defined as a collection of inter-related relevant data stored together to serve multiple application”</a:t>
            </a:r>
            <a:endParaRPr lang="en-US" dirty="0" smtClean="0"/>
          </a:p>
          <a:p>
            <a:r>
              <a:rPr lang="en-US" b="1" dirty="0" smtClean="0"/>
              <a:t>Objective of Database</a:t>
            </a:r>
            <a:endParaRPr lang="en-US" dirty="0" smtClean="0"/>
          </a:p>
          <a:p>
            <a:pPr lvl="0" algn="just"/>
            <a:r>
              <a:rPr lang="en-US" b="1" dirty="0" err="1" smtClean="0"/>
              <a:t>मोठा</a:t>
            </a:r>
            <a:r>
              <a:rPr lang="en-US" b="1" dirty="0" smtClean="0"/>
              <a:t> </a:t>
            </a:r>
            <a:r>
              <a:rPr lang="en-US" b="1" dirty="0" err="1" smtClean="0"/>
              <a:t>संग्रह</a:t>
            </a:r>
            <a:r>
              <a:rPr lang="en-US" b="1" dirty="0" smtClean="0"/>
              <a:t>. </a:t>
            </a:r>
            <a:r>
              <a:rPr lang="en-US" b="1" dirty="0" err="1" smtClean="0"/>
              <a:t>डीबीएमएस</a:t>
            </a:r>
            <a:r>
              <a:rPr lang="en-US" b="1" dirty="0" smtClean="0"/>
              <a:t> </a:t>
            </a:r>
            <a:r>
              <a:rPr lang="en-US" b="1" dirty="0" err="1" smtClean="0"/>
              <a:t>त्यात</a:t>
            </a:r>
            <a:r>
              <a:rPr lang="en-US" b="1" dirty="0" smtClean="0"/>
              <a:t> </a:t>
            </a:r>
            <a:r>
              <a:rPr lang="en-US" b="1" dirty="0" err="1" smtClean="0"/>
              <a:t>बरेच</a:t>
            </a:r>
            <a:r>
              <a:rPr lang="en-US" b="1" dirty="0" smtClean="0"/>
              <a:t> </a:t>
            </a:r>
            <a:r>
              <a:rPr lang="en-US" b="1" dirty="0" err="1" smtClean="0"/>
              <a:t>डेटा</a:t>
            </a:r>
            <a:r>
              <a:rPr lang="en-US" b="1" dirty="0" smtClean="0"/>
              <a:t> </a:t>
            </a:r>
            <a:r>
              <a:rPr lang="en-US" b="1" dirty="0" err="1" smtClean="0"/>
              <a:t>साठवू</a:t>
            </a:r>
            <a:r>
              <a:rPr lang="en-US" b="1" dirty="0" smtClean="0"/>
              <a:t> </a:t>
            </a:r>
            <a:r>
              <a:rPr lang="en-US" b="1" dirty="0" err="1" smtClean="0"/>
              <a:t>शकतो</a:t>
            </a:r>
            <a:r>
              <a:rPr lang="en-US" b="1" dirty="0" smtClean="0"/>
              <a:t>. </a:t>
            </a:r>
            <a:endParaRPr lang="en-US" dirty="0" smtClean="0"/>
          </a:p>
          <a:p>
            <a:pPr lvl="0" algn="just"/>
            <a:r>
              <a:rPr lang="en-US" b="1" dirty="0" err="1" smtClean="0"/>
              <a:t>डुप्लिटी</a:t>
            </a:r>
            <a:r>
              <a:rPr lang="en-US" b="1" dirty="0" smtClean="0"/>
              <a:t> </a:t>
            </a:r>
            <a:r>
              <a:rPr lang="en-US" b="1" dirty="0" err="1" smtClean="0"/>
              <a:t>काढून</a:t>
            </a:r>
            <a:r>
              <a:rPr lang="en-US" b="1" dirty="0" smtClean="0"/>
              <a:t> </a:t>
            </a:r>
            <a:r>
              <a:rPr lang="en-US" b="1" dirty="0" err="1" smtClean="0"/>
              <a:t>टाकते</a:t>
            </a:r>
            <a:r>
              <a:rPr lang="en-US" b="1" dirty="0" smtClean="0"/>
              <a:t>. </a:t>
            </a:r>
            <a:r>
              <a:rPr lang="en-US" b="1" dirty="0" err="1" smtClean="0"/>
              <a:t>आपल्याकडे</a:t>
            </a:r>
            <a:r>
              <a:rPr lang="en-US" b="1" dirty="0" smtClean="0"/>
              <a:t> </a:t>
            </a:r>
            <a:r>
              <a:rPr lang="en-US" b="1" dirty="0" err="1" smtClean="0"/>
              <a:t>बरीच</a:t>
            </a:r>
            <a:r>
              <a:rPr lang="en-US" b="1" dirty="0" smtClean="0"/>
              <a:t> </a:t>
            </a:r>
            <a:r>
              <a:rPr lang="en-US" b="1" dirty="0" err="1" smtClean="0"/>
              <a:t>डेटा</a:t>
            </a:r>
            <a:r>
              <a:rPr lang="en-US" b="1" dirty="0" smtClean="0"/>
              <a:t> </a:t>
            </a:r>
            <a:r>
              <a:rPr lang="en-US" b="1" dirty="0" err="1" smtClean="0"/>
              <a:t>असल्यास</a:t>
            </a:r>
            <a:r>
              <a:rPr lang="en-US" b="1" dirty="0" smtClean="0"/>
              <a:t> </a:t>
            </a:r>
            <a:r>
              <a:rPr lang="en-US" b="1" dirty="0" err="1" smtClean="0"/>
              <a:t>कोणत्याही</a:t>
            </a:r>
            <a:r>
              <a:rPr lang="en-US" b="1" dirty="0" smtClean="0"/>
              <a:t> </a:t>
            </a:r>
            <a:r>
              <a:rPr lang="en-US" b="1" dirty="0" err="1" smtClean="0"/>
              <a:t>वेळी</a:t>
            </a:r>
            <a:r>
              <a:rPr lang="en-US" b="1" dirty="0" smtClean="0"/>
              <a:t> </a:t>
            </a:r>
            <a:r>
              <a:rPr lang="en-US" b="1" dirty="0" err="1" smtClean="0"/>
              <a:t>डेटा</a:t>
            </a:r>
            <a:r>
              <a:rPr lang="en-US" b="1" dirty="0" smtClean="0"/>
              <a:t> </a:t>
            </a:r>
            <a:r>
              <a:rPr lang="en-US" b="1" dirty="0" err="1" smtClean="0"/>
              <a:t>डुप्लिकेशन</a:t>
            </a:r>
            <a:r>
              <a:rPr lang="en-US" b="1" dirty="0" smtClean="0"/>
              <a:t> </a:t>
            </a:r>
            <a:r>
              <a:rPr lang="en-US" b="1" dirty="0" err="1" smtClean="0"/>
              <a:t>निश्चितपणे</a:t>
            </a:r>
            <a:r>
              <a:rPr lang="en-US" b="1" dirty="0" smtClean="0"/>
              <a:t> </a:t>
            </a:r>
            <a:r>
              <a:rPr lang="en-US" b="1" dirty="0" err="1" smtClean="0"/>
              <a:t>उद्भवू</a:t>
            </a:r>
            <a:r>
              <a:rPr lang="en-US" b="1" dirty="0" smtClean="0"/>
              <a:t> </a:t>
            </a:r>
            <a:r>
              <a:rPr lang="en-US" b="1" dirty="0" err="1" smtClean="0"/>
              <a:t>शकेल</a:t>
            </a:r>
            <a:r>
              <a:rPr lang="en-US" b="1" dirty="0" smtClean="0"/>
              <a:t>. </a:t>
            </a:r>
            <a:endParaRPr lang="en-US" dirty="0" smtClean="0"/>
          </a:p>
          <a:p>
            <a:pPr lvl="0" algn="just"/>
            <a:r>
              <a:rPr lang="en-US" b="1" dirty="0" err="1" smtClean="0"/>
              <a:t>एकाधिक</a:t>
            </a:r>
            <a:r>
              <a:rPr lang="en-US" b="1" dirty="0" smtClean="0"/>
              <a:t> </a:t>
            </a:r>
            <a:r>
              <a:rPr lang="en-US" b="1" dirty="0" err="1" smtClean="0"/>
              <a:t>वापरकर्ते</a:t>
            </a:r>
            <a:r>
              <a:rPr lang="en-US" b="1" dirty="0" smtClean="0"/>
              <a:t> </a:t>
            </a:r>
            <a:r>
              <a:rPr lang="en-US" b="1" dirty="0" err="1" smtClean="0"/>
              <a:t>प्रवेश</a:t>
            </a:r>
            <a:r>
              <a:rPr lang="en-US" b="1" dirty="0" smtClean="0"/>
              <a:t>. </a:t>
            </a:r>
            <a:r>
              <a:rPr lang="en-US" b="1" dirty="0" err="1" smtClean="0"/>
              <a:t>कोणीही</a:t>
            </a:r>
            <a:r>
              <a:rPr lang="en-US" b="1" dirty="0" smtClean="0"/>
              <a:t> </a:t>
            </a:r>
            <a:r>
              <a:rPr lang="en-US" b="1" dirty="0" err="1" smtClean="0"/>
              <a:t>संपूर्ण</a:t>
            </a:r>
            <a:r>
              <a:rPr lang="en-US" b="1" dirty="0" smtClean="0"/>
              <a:t> </a:t>
            </a:r>
            <a:r>
              <a:rPr lang="en-US" b="1" dirty="0" err="1" smtClean="0"/>
              <a:t>डेटाबेस</a:t>
            </a:r>
            <a:r>
              <a:rPr lang="en-US" b="1" dirty="0" smtClean="0"/>
              <a:t> </a:t>
            </a:r>
            <a:r>
              <a:rPr lang="en-US" b="1" dirty="0" err="1" smtClean="0"/>
              <a:t>एकट्याने</a:t>
            </a:r>
            <a:r>
              <a:rPr lang="en-US" b="1" dirty="0" smtClean="0"/>
              <a:t> </a:t>
            </a:r>
            <a:r>
              <a:rPr lang="en-US" b="1" dirty="0" err="1" smtClean="0"/>
              <a:t>हाताळत</a:t>
            </a:r>
            <a:r>
              <a:rPr lang="en-US" b="1" dirty="0" smtClean="0"/>
              <a:t> </a:t>
            </a:r>
            <a:r>
              <a:rPr lang="en-US" b="1" dirty="0" err="1" smtClean="0"/>
              <a:t>नाही</a:t>
            </a:r>
            <a:r>
              <a:rPr lang="en-US" b="1" dirty="0" smtClean="0"/>
              <a:t>. </a:t>
            </a:r>
            <a:endParaRPr lang="en-US" dirty="0" smtClean="0"/>
          </a:p>
          <a:p>
            <a:pPr lvl="0" algn="just"/>
            <a:r>
              <a:rPr lang="en-US" b="1" dirty="0" err="1" smtClean="0"/>
              <a:t>माहिती</a:t>
            </a:r>
            <a:r>
              <a:rPr lang="en-US" b="1" dirty="0" smtClean="0"/>
              <a:t> </a:t>
            </a:r>
            <a:r>
              <a:rPr lang="en-US" b="1" dirty="0" err="1" smtClean="0"/>
              <a:t>संरक्षण</a:t>
            </a:r>
            <a:r>
              <a:rPr lang="en-US" b="1" dirty="0" smtClean="0"/>
              <a:t>. </a:t>
            </a:r>
            <a:endParaRPr lang="en-US" dirty="0" smtClean="0"/>
          </a:p>
          <a:p>
            <a:pPr lvl="0" algn="just"/>
            <a:r>
              <a:rPr lang="en-US" b="1" dirty="0" err="1" smtClean="0"/>
              <a:t>डेटा</a:t>
            </a:r>
            <a:r>
              <a:rPr lang="en-US" b="1" dirty="0" smtClean="0"/>
              <a:t> </a:t>
            </a:r>
            <a:r>
              <a:rPr lang="en-US" b="1" dirty="0" err="1" smtClean="0"/>
              <a:t>बॅक</a:t>
            </a:r>
            <a:r>
              <a:rPr lang="en-US" b="1" dirty="0" smtClean="0"/>
              <a:t> </a:t>
            </a:r>
            <a:r>
              <a:rPr lang="en-US" b="1" dirty="0" err="1" smtClean="0"/>
              <a:t>अप</a:t>
            </a:r>
            <a:r>
              <a:rPr lang="en-US" b="1" dirty="0" smtClean="0"/>
              <a:t> </a:t>
            </a:r>
            <a:r>
              <a:rPr lang="en-US" b="1" dirty="0" err="1" smtClean="0"/>
              <a:t>आणि</a:t>
            </a:r>
            <a:r>
              <a:rPr lang="en-US" b="1" dirty="0" smtClean="0"/>
              <a:t> </a:t>
            </a:r>
            <a:r>
              <a:rPr lang="en-US" b="1" dirty="0" err="1" smtClean="0"/>
              <a:t>पुनर्प्राप्ती</a:t>
            </a:r>
            <a:r>
              <a:rPr lang="en-US" b="1" dirty="0" smtClean="0"/>
              <a:t>. </a:t>
            </a:r>
            <a:endParaRPr lang="en-US" dirty="0" smtClean="0"/>
          </a:p>
          <a:p>
            <a:pPr lvl="0" algn="just"/>
            <a:r>
              <a:rPr lang="en-US" b="1" dirty="0" err="1" smtClean="0"/>
              <a:t>प्रत्येकजण</a:t>
            </a:r>
            <a:r>
              <a:rPr lang="en-US" b="1" dirty="0" smtClean="0"/>
              <a:t> </a:t>
            </a:r>
            <a:r>
              <a:rPr lang="en-US" b="1" dirty="0" err="1" smtClean="0"/>
              <a:t>डीबीएमएसवर</a:t>
            </a:r>
            <a:r>
              <a:rPr lang="en-US" b="1" dirty="0" smtClean="0"/>
              <a:t> </a:t>
            </a:r>
            <a:r>
              <a:rPr lang="en-US" b="1" dirty="0" err="1" smtClean="0"/>
              <a:t>काम</a:t>
            </a:r>
            <a:r>
              <a:rPr lang="en-US" b="1" dirty="0" smtClean="0"/>
              <a:t> </a:t>
            </a:r>
            <a:r>
              <a:rPr lang="en-US" b="1" dirty="0" err="1" smtClean="0"/>
              <a:t>करू</a:t>
            </a:r>
            <a:r>
              <a:rPr lang="en-US" b="1" dirty="0" smtClean="0"/>
              <a:t> </a:t>
            </a:r>
            <a:r>
              <a:rPr lang="en-US" b="1" dirty="0" err="1" smtClean="0"/>
              <a:t>शकतो</a:t>
            </a:r>
            <a:r>
              <a:rPr lang="en-US" b="1" dirty="0" smtClean="0"/>
              <a:t>. </a:t>
            </a:r>
            <a:endParaRPr lang="en-US" dirty="0" smtClean="0"/>
          </a:p>
          <a:p>
            <a:pPr lvl="0" algn="just"/>
            <a:r>
              <a:rPr lang="en-US" b="1" dirty="0" err="1" smtClean="0"/>
              <a:t>अखंडता</a:t>
            </a:r>
            <a:r>
              <a:rPr lang="en-US" b="1" dirty="0" smtClean="0"/>
              <a:t>. </a:t>
            </a:r>
            <a:endParaRPr lang="en-US" dirty="0" smtClean="0"/>
          </a:p>
          <a:p>
            <a:pPr lvl="0" algn="just"/>
            <a:r>
              <a:rPr lang="en-US" b="1" dirty="0" err="1" smtClean="0"/>
              <a:t>प्लॅटफॉर्म</a:t>
            </a:r>
            <a:r>
              <a:rPr lang="en-US" b="1" dirty="0" smtClean="0"/>
              <a:t> </a:t>
            </a:r>
            <a:r>
              <a:rPr lang="en-US" b="1" dirty="0" err="1" smtClean="0"/>
              <a:t>स्वतंत्र</a:t>
            </a:r>
            <a:r>
              <a:rPr lang="en-US" b="1" dirty="0" smtClean="0"/>
              <a:t>.</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smtClean="0"/>
              <a:t>Database Advantages </a:t>
            </a:r>
            <a:endParaRPr lang="en-US" dirty="0" smtClean="0"/>
          </a:p>
          <a:p>
            <a:pPr lvl="0"/>
            <a:r>
              <a:rPr lang="en-US" b="1" dirty="0" err="1" smtClean="0"/>
              <a:t>डेटा</a:t>
            </a:r>
            <a:r>
              <a:rPr lang="en-US" b="1" dirty="0" smtClean="0"/>
              <a:t> </a:t>
            </a:r>
            <a:r>
              <a:rPr lang="en-US" b="1" dirty="0" err="1" smtClean="0"/>
              <a:t>अनावश्यकता</a:t>
            </a:r>
            <a:r>
              <a:rPr lang="en-US" b="1" dirty="0" smtClean="0"/>
              <a:t> </a:t>
            </a:r>
            <a:r>
              <a:rPr lang="en-US" b="1" dirty="0" err="1" smtClean="0"/>
              <a:t>कमी</a:t>
            </a:r>
            <a:r>
              <a:rPr lang="en-US" b="1" dirty="0" smtClean="0"/>
              <a:t> </a:t>
            </a:r>
            <a:r>
              <a:rPr lang="en-US" b="1" dirty="0" err="1" smtClean="0"/>
              <a:t>केली</a:t>
            </a:r>
            <a:r>
              <a:rPr lang="en-US" b="1" dirty="0" smtClean="0"/>
              <a:t>.</a:t>
            </a:r>
            <a:endParaRPr lang="en-US" dirty="0" smtClean="0"/>
          </a:p>
          <a:p>
            <a:pPr lvl="0"/>
            <a:r>
              <a:rPr lang="en-US" b="1" dirty="0" err="1" smtClean="0"/>
              <a:t>अद्यतनित</a:t>
            </a:r>
            <a:r>
              <a:rPr lang="en-US" b="1" dirty="0" smtClean="0"/>
              <a:t> </a:t>
            </a:r>
            <a:r>
              <a:rPr lang="en-US" b="1" dirty="0" err="1" smtClean="0"/>
              <a:t>त्रुटी</a:t>
            </a:r>
            <a:r>
              <a:rPr lang="en-US" b="1" dirty="0" smtClean="0"/>
              <a:t> </a:t>
            </a:r>
            <a:r>
              <a:rPr lang="en-US" b="1" dirty="0" err="1" smtClean="0"/>
              <a:t>आणि</a:t>
            </a:r>
            <a:r>
              <a:rPr lang="en-US" b="1" dirty="0" smtClean="0"/>
              <a:t> </a:t>
            </a:r>
            <a:r>
              <a:rPr lang="en-US" b="1" dirty="0" err="1" smtClean="0"/>
              <a:t>वाढलेली</a:t>
            </a:r>
            <a:r>
              <a:rPr lang="en-US" b="1" dirty="0" smtClean="0"/>
              <a:t> </a:t>
            </a:r>
            <a:r>
              <a:rPr lang="en-US" b="1" dirty="0" err="1" smtClean="0"/>
              <a:t>सुसंगतता</a:t>
            </a:r>
            <a:r>
              <a:rPr lang="en-US" b="1" dirty="0" smtClean="0"/>
              <a:t> </a:t>
            </a:r>
            <a:r>
              <a:rPr lang="en-US" b="1" dirty="0" err="1" smtClean="0"/>
              <a:t>कमी</a:t>
            </a:r>
            <a:r>
              <a:rPr lang="en-US" b="1" dirty="0" smtClean="0"/>
              <a:t> </a:t>
            </a:r>
            <a:r>
              <a:rPr lang="en-US" b="1" dirty="0" err="1" smtClean="0"/>
              <a:t>केली</a:t>
            </a:r>
            <a:r>
              <a:rPr lang="en-US" b="1" dirty="0" smtClean="0"/>
              <a:t>.</a:t>
            </a:r>
            <a:endParaRPr lang="en-US" dirty="0" smtClean="0"/>
          </a:p>
          <a:p>
            <a:pPr lvl="0"/>
            <a:r>
              <a:rPr lang="en-US" b="1" dirty="0" err="1" smtClean="0"/>
              <a:t>अनुप्रयोग</a:t>
            </a:r>
            <a:r>
              <a:rPr lang="en-US" b="1" dirty="0" smtClean="0"/>
              <a:t> </a:t>
            </a:r>
            <a:r>
              <a:rPr lang="en-US" b="1" dirty="0" err="1" smtClean="0"/>
              <a:t>प्रोग्राममधून</a:t>
            </a:r>
            <a:r>
              <a:rPr lang="en-US" b="1" dirty="0" smtClean="0"/>
              <a:t> </a:t>
            </a:r>
            <a:r>
              <a:rPr lang="en-US" b="1" dirty="0" err="1" smtClean="0"/>
              <a:t>अधिक</a:t>
            </a:r>
            <a:r>
              <a:rPr lang="en-US" b="1" dirty="0" smtClean="0"/>
              <a:t> </a:t>
            </a:r>
            <a:r>
              <a:rPr lang="en-US" b="1" dirty="0" err="1" smtClean="0"/>
              <a:t>चांगले</a:t>
            </a:r>
            <a:r>
              <a:rPr lang="en-US" b="1" dirty="0" smtClean="0"/>
              <a:t> </a:t>
            </a:r>
            <a:r>
              <a:rPr lang="en-US" b="1" dirty="0" err="1" smtClean="0"/>
              <a:t>डेटा</a:t>
            </a:r>
            <a:r>
              <a:rPr lang="en-US" b="1" dirty="0" smtClean="0"/>
              <a:t> </a:t>
            </a:r>
            <a:r>
              <a:rPr lang="en-US" b="1" dirty="0" err="1" smtClean="0"/>
              <a:t>अखंडता</a:t>
            </a:r>
            <a:r>
              <a:rPr lang="en-US" b="1" dirty="0" smtClean="0"/>
              <a:t> </a:t>
            </a:r>
            <a:r>
              <a:rPr lang="en-US" b="1" dirty="0" err="1" smtClean="0"/>
              <a:t>आणि</a:t>
            </a:r>
            <a:r>
              <a:rPr lang="en-US" b="1" dirty="0" smtClean="0"/>
              <a:t> </a:t>
            </a:r>
            <a:r>
              <a:rPr lang="en-US" b="1" dirty="0" err="1" smtClean="0"/>
              <a:t>स्वातंत्र्य</a:t>
            </a:r>
            <a:r>
              <a:rPr lang="en-US" b="1" dirty="0" smtClean="0"/>
              <a:t>.</a:t>
            </a:r>
            <a:endParaRPr lang="en-US" dirty="0" smtClean="0"/>
          </a:p>
          <a:p>
            <a:pPr lvl="0"/>
            <a:r>
              <a:rPr lang="en-US" b="1" dirty="0" err="1" smtClean="0"/>
              <a:t>होस्ट</a:t>
            </a:r>
            <a:r>
              <a:rPr lang="en-US" b="1" dirty="0" smtClean="0"/>
              <a:t> </a:t>
            </a:r>
            <a:r>
              <a:rPr lang="en-US" b="1" dirty="0" err="1" smtClean="0"/>
              <a:t>आणि</a:t>
            </a:r>
            <a:r>
              <a:rPr lang="en-US" b="1" dirty="0" smtClean="0"/>
              <a:t> </a:t>
            </a:r>
            <a:r>
              <a:rPr lang="en-US" b="1" dirty="0" err="1" smtClean="0"/>
              <a:t>क्वेरी</a:t>
            </a:r>
            <a:r>
              <a:rPr lang="en-US" b="1" dirty="0" smtClean="0"/>
              <a:t> </a:t>
            </a:r>
            <a:r>
              <a:rPr lang="en-US" b="1" dirty="0" err="1" smtClean="0"/>
              <a:t>भाषेच्या</a:t>
            </a:r>
            <a:r>
              <a:rPr lang="en-US" b="1" dirty="0" smtClean="0"/>
              <a:t> </a:t>
            </a:r>
            <a:r>
              <a:rPr lang="en-US" b="1" dirty="0" err="1" smtClean="0"/>
              <a:t>वापराद्वारे</a:t>
            </a:r>
            <a:r>
              <a:rPr lang="en-US" b="1" dirty="0" smtClean="0"/>
              <a:t> </a:t>
            </a:r>
            <a:r>
              <a:rPr lang="en-US" b="1" dirty="0" err="1" smtClean="0"/>
              <a:t>वापरकर्त्यांसाठी</a:t>
            </a:r>
            <a:r>
              <a:rPr lang="en-US" b="1" dirty="0" smtClean="0"/>
              <a:t> </a:t>
            </a:r>
            <a:r>
              <a:rPr lang="en-US" b="1" dirty="0" err="1" smtClean="0"/>
              <a:t>डेटा</a:t>
            </a:r>
            <a:r>
              <a:rPr lang="en-US" b="1" dirty="0" smtClean="0"/>
              <a:t> </a:t>
            </a:r>
            <a:r>
              <a:rPr lang="en-US" b="1" dirty="0" err="1" smtClean="0"/>
              <a:t>सुधारित</a:t>
            </a:r>
            <a:r>
              <a:rPr lang="en-US" b="1" dirty="0" smtClean="0"/>
              <a:t> </a:t>
            </a:r>
            <a:r>
              <a:rPr lang="en-US" b="1" dirty="0" err="1" smtClean="0"/>
              <a:t>डेटा</a:t>
            </a:r>
            <a:r>
              <a:rPr lang="en-US" b="1" dirty="0" smtClean="0"/>
              <a:t>.</a:t>
            </a:r>
            <a:endParaRPr lang="en-US" dirty="0" smtClean="0"/>
          </a:p>
          <a:p>
            <a:pPr lvl="0"/>
            <a:r>
              <a:rPr lang="en-US" b="1" dirty="0" err="1" smtClean="0"/>
              <a:t>सुधारित</a:t>
            </a:r>
            <a:r>
              <a:rPr lang="en-US" b="1" dirty="0" smtClean="0"/>
              <a:t> </a:t>
            </a:r>
            <a:r>
              <a:rPr lang="en-US" b="1" dirty="0" err="1" smtClean="0"/>
              <a:t>डेटा</a:t>
            </a:r>
            <a:r>
              <a:rPr lang="en-US" b="1" dirty="0" smtClean="0"/>
              <a:t> </a:t>
            </a:r>
            <a:r>
              <a:rPr lang="en-US" b="1" dirty="0" err="1" smtClean="0"/>
              <a:t>सुरक्षा</a:t>
            </a:r>
            <a:endParaRPr lang="en-US" dirty="0" smtClean="0"/>
          </a:p>
          <a:p>
            <a:pPr lvl="0"/>
            <a:r>
              <a:rPr lang="en-US" b="1" dirty="0" err="1" smtClean="0"/>
              <a:t>डेटा</a:t>
            </a:r>
            <a:r>
              <a:rPr lang="en-US" b="1" dirty="0" smtClean="0"/>
              <a:t> </a:t>
            </a:r>
            <a:r>
              <a:rPr lang="en-US" b="1" dirty="0" err="1" smtClean="0"/>
              <a:t>प्रविष्टी</a:t>
            </a:r>
            <a:r>
              <a:rPr lang="en-US" b="1" dirty="0" smtClean="0"/>
              <a:t>, </a:t>
            </a:r>
            <a:r>
              <a:rPr lang="en-US" b="1" dirty="0" err="1" smtClean="0"/>
              <a:t>संचयन</a:t>
            </a:r>
            <a:r>
              <a:rPr lang="en-US" b="1" dirty="0" smtClean="0"/>
              <a:t> </a:t>
            </a:r>
            <a:r>
              <a:rPr lang="en-US" b="1" dirty="0" err="1" smtClean="0"/>
              <a:t>आणि</a:t>
            </a:r>
            <a:r>
              <a:rPr lang="en-US" b="1" dirty="0" smtClean="0"/>
              <a:t> </a:t>
            </a:r>
            <a:r>
              <a:rPr lang="en-US" b="1" dirty="0" err="1" smtClean="0"/>
              <a:t>पुनर्प्राप्तीची</a:t>
            </a:r>
            <a:r>
              <a:rPr lang="en-US" b="1" dirty="0" smtClean="0"/>
              <a:t> </a:t>
            </a:r>
            <a:r>
              <a:rPr lang="en-US" b="1" dirty="0" err="1" smtClean="0"/>
              <a:t>किंमत</a:t>
            </a:r>
            <a:r>
              <a:rPr lang="en-US" b="1" dirty="0" smtClean="0"/>
              <a:t> </a:t>
            </a:r>
            <a:r>
              <a:rPr lang="en-US" b="1" dirty="0" err="1" smtClean="0"/>
              <a:t>कमी</a:t>
            </a:r>
            <a:r>
              <a:rPr lang="en-US" b="1" dirty="0" smtClean="0"/>
              <a:t> </a:t>
            </a:r>
            <a:r>
              <a:rPr lang="en-US" b="1" dirty="0" err="1" smtClean="0"/>
              <a:t>केली</a:t>
            </a:r>
            <a:r>
              <a:rPr lang="en-US" b="1" dirty="0" smtClean="0"/>
              <a:t>.</a:t>
            </a: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a:bodyPr>
          <a:lstStyle/>
          <a:p>
            <a:r>
              <a:rPr lang="en-US" b="1" dirty="0" smtClean="0"/>
              <a:t>Database Disadvantages </a:t>
            </a:r>
            <a:endParaRPr lang="en-US" dirty="0" smtClean="0"/>
          </a:p>
          <a:p>
            <a:r>
              <a:rPr lang="en-US" b="1" dirty="0" err="1" smtClean="0"/>
              <a:t>जरी</a:t>
            </a:r>
            <a:r>
              <a:rPr lang="en-US" b="1" dirty="0" smtClean="0"/>
              <a:t> </a:t>
            </a:r>
            <a:r>
              <a:rPr lang="en-US" b="1" dirty="0" err="1" smtClean="0"/>
              <a:t>डेटाबेस</a:t>
            </a:r>
            <a:r>
              <a:rPr lang="en-US" b="1" dirty="0" smtClean="0"/>
              <a:t> </a:t>
            </a:r>
            <a:r>
              <a:rPr lang="en-US" b="1" dirty="0" err="1" smtClean="0"/>
              <a:t>व्यवसायांना</a:t>
            </a:r>
            <a:r>
              <a:rPr lang="en-US" b="1" dirty="0" smtClean="0"/>
              <a:t> </a:t>
            </a:r>
            <a:r>
              <a:rPr lang="en-US" b="1" dirty="0" err="1" smtClean="0"/>
              <a:t>डेटा</a:t>
            </a:r>
            <a:r>
              <a:rPr lang="en-US" b="1" dirty="0" smtClean="0"/>
              <a:t> </a:t>
            </a:r>
            <a:r>
              <a:rPr lang="en-US" b="1" dirty="0" err="1" smtClean="0"/>
              <a:t>कार्यक्षमतेने</a:t>
            </a:r>
            <a:r>
              <a:rPr lang="en-US" b="1" dirty="0" smtClean="0"/>
              <a:t> </a:t>
            </a:r>
            <a:r>
              <a:rPr lang="en-US" b="1" dirty="0" err="1" smtClean="0"/>
              <a:t>संचयित</a:t>
            </a:r>
            <a:r>
              <a:rPr lang="en-US" b="1" dirty="0" smtClean="0"/>
              <a:t> </a:t>
            </a:r>
            <a:r>
              <a:rPr lang="en-US" b="1" dirty="0" err="1" smtClean="0"/>
              <a:t>करण्यास</a:t>
            </a:r>
            <a:r>
              <a:rPr lang="en-US" b="1" dirty="0" smtClean="0"/>
              <a:t> </a:t>
            </a:r>
            <a:r>
              <a:rPr lang="en-US" b="1" dirty="0" err="1" smtClean="0"/>
              <a:t>आणि</a:t>
            </a:r>
            <a:r>
              <a:rPr lang="en-US" b="1" dirty="0" smtClean="0"/>
              <a:t> </a:t>
            </a:r>
            <a:r>
              <a:rPr lang="en-US" b="1" dirty="0" err="1" smtClean="0"/>
              <a:t>त्यात</a:t>
            </a:r>
            <a:r>
              <a:rPr lang="en-US" b="1" dirty="0" smtClean="0"/>
              <a:t> </a:t>
            </a:r>
            <a:r>
              <a:rPr lang="en-US" b="1" dirty="0" err="1" smtClean="0"/>
              <a:t>प्रवेश</a:t>
            </a:r>
            <a:r>
              <a:rPr lang="en-US" b="1" dirty="0" smtClean="0"/>
              <a:t> </a:t>
            </a:r>
            <a:r>
              <a:rPr lang="en-US" b="1" dirty="0" err="1" smtClean="0"/>
              <a:t>करण्याची</a:t>
            </a:r>
            <a:r>
              <a:rPr lang="en-US" b="1" dirty="0" smtClean="0"/>
              <a:t> </a:t>
            </a:r>
            <a:r>
              <a:rPr lang="en-US" b="1" dirty="0" err="1" smtClean="0"/>
              <a:t>परवानगी</a:t>
            </a:r>
            <a:r>
              <a:rPr lang="en-US" b="1" dirty="0" smtClean="0"/>
              <a:t> </a:t>
            </a:r>
            <a:r>
              <a:rPr lang="en-US" b="1" dirty="0" err="1" smtClean="0"/>
              <a:t>देतात</a:t>
            </a:r>
            <a:r>
              <a:rPr lang="en-US" b="1" dirty="0" smtClean="0"/>
              <a:t>, </a:t>
            </a:r>
            <a:r>
              <a:rPr lang="en-US" b="1" dirty="0" err="1" smtClean="0"/>
              <a:t>तरीही</a:t>
            </a:r>
            <a:r>
              <a:rPr lang="en-US" b="1" dirty="0" smtClean="0"/>
              <a:t> </a:t>
            </a:r>
            <a:r>
              <a:rPr lang="en-US" b="1" dirty="0" err="1" smtClean="0"/>
              <a:t>त्यांचे</a:t>
            </a:r>
            <a:r>
              <a:rPr lang="en-US" b="1" dirty="0" smtClean="0"/>
              <a:t> </a:t>
            </a:r>
            <a:r>
              <a:rPr lang="en-US" b="1" dirty="0" err="1" smtClean="0"/>
              <a:t>काही</a:t>
            </a:r>
            <a:r>
              <a:rPr lang="en-US" b="1" dirty="0" smtClean="0"/>
              <a:t> </a:t>
            </a:r>
            <a:r>
              <a:rPr lang="en-US" b="1" dirty="0" err="1" smtClean="0"/>
              <a:t>तोटे</a:t>
            </a:r>
            <a:r>
              <a:rPr lang="en-US" b="1" dirty="0" smtClean="0"/>
              <a:t> </a:t>
            </a:r>
            <a:r>
              <a:rPr lang="en-US" b="1" dirty="0" err="1" smtClean="0"/>
              <a:t>देखील</a:t>
            </a:r>
            <a:r>
              <a:rPr lang="en-US" b="1" dirty="0" smtClean="0"/>
              <a:t> </a:t>
            </a:r>
            <a:r>
              <a:rPr lang="en-US" b="1" dirty="0" err="1" smtClean="0"/>
              <a:t>आहेत</a:t>
            </a:r>
            <a:r>
              <a:rPr lang="en-US" b="1" dirty="0" smtClean="0"/>
              <a:t>.</a:t>
            </a:r>
            <a:endParaRPr lang="en-US" dirty="0" smtClean="0"/>
          </a:p>
          <a:p>
            <a:pPr lvl="0"/>
            <a:r>
              <a:rPr lang="en-US" b="1" dirty="0" err="1" smtClean="0"/>
              <a:t>गुंतागुंत</a:t>
            </a:r>
            <a:r>
              <a:rPr lang="en-US" b="1" dirty="0" smtClean="0"/>
              <a:t>.</a:t>
            </a:r>
            <a:endParaRPr lang="en-US" dirty="0" smtClean="0"/>
          </a:p>
          <a:p>
            <a:pPr lvl="0"/>
            <a:r>
              <a:rPr lang="en-US" b="1" dirty="0" smtClean="0"/>
              <a:t> </a:t>
            </a:r>
            <a:r>
              <a:rPr lang="en-US" b="1" dirty="0" err="1" smtClean="0"/>
              <a:t>डेटाबेस</a:t>
            </a:r>
            <a:r>
              <a:rPr lang="en-US" b="1" dirty="0" smtClean="0"/>
              <a:t> </a:t>
            </a:r>
            <a:r>
              <a:rPr lang="en-US" b="1" dirty="0" err="1" smtClean="0"/>
              <a:t>जटिल</a:t>
            </a:r>
            <a:r>
              <a:rPr lang="en-US" b="1" dirty="0" smtClean="0"/>
              <a:t> </a:t>
            </a:r>
            <a:r>
              <a:rPr lang="en-US" b="1" dirty="0" err="1" smtClean="0"/>
              <a:t>हार्डवेअर</a:t>
            </a:r>
            <a:r>
              <a:rPr lang="en-US" b="1" dirty="0" smtClean="0"/>
              <a:t> </a:t>
            </a:r>
            <a:r>
              <a:rPr lang="en-US" b="1" dirty="0" err="1" smtClean="0"/>
              <a:t>आणि</a:t>
            </a:r>
            <a:r>
              <a:rPr lang="en-US" b="1" dirty="0" smtClean="0"/>
              <a:t> </a:t>
            </a:r>
            <a:r>
              <a:rPr lang="en-US" b="1" dirty="0" err="1" smtClean="0"/>
              <a:t>सॉफ्टवेअर</a:t>
            </a:r>
            <a:r>
              <a:rPr lang="en-US" b="1" dirty="0" smtClean="0"/>
              <a:t> </a:t>
            </a:r>
            <a:r>
              <a:rPr lang="en-US" b="1" dirty="0" err="1" smtClean="0"/>
              <a:t>सिस्टम</a:t>
            </a:r>
            <a:r>
              <a:rPr lang="en-US" b="1" dirty="0" smtClean="0"/>
              <a:t>  </a:t>
            </a:r>
            <a:endParaRPr lang="en-US" dirty="0" smtClean="0"/>
          </a:p>
          <a:p>
            <a:pPr>
              <a:buNone/>
            </a:pPr>
            <a:r>
              <a:rPr lang="en-US" b="1" dirty="0" smtClean="0"/>
              <a:t>     </a:t>
            </a:r>
            <a:r>
              <a:rPr lang="en-US" b="1" dirty="0" err="1" smtClean="0"/>
              <a:t>असतात</a:t>
            </a:r>
            <a:r>
              <a:rPr lang="en-US" b="1" dirty="0" smtClean="0"/>
              <a:t>. </a:t>
            </a:r>
            <a:endParaRPr lang="en-US" dirty="0" smtClean="0"/>
          </a:p>
          <a:p>
            <a:pPr lvl="0"/>
            <a:r>
              <a:rPr lang="en-US" b="1" dirty="0" err="1" smtClean="0"/>
              <a:t>किंमत</a:t>
            </a:r>
            <a:r>
              <a:rPr lang="en-US" b="1" dirty="0" smtClean="0"/>
              <a:t> </a:t>
            </a:r>
            <a:r>
              <a:rPr lang="en-US" b="1" dirty="0" err="1" smtClean="0"/>
              <a:t>डेटाबेसस</a:t>
            </a:r>
            <a:r>
              <a:rPr lang="en-US" b="1" dirty="0" smtClean="0"/>
              <a:t> </a:t>
            </a:r>
            <a:r>
              <a:rPr lang="en-US" b="1" dirty="0" err="1" smtClean="0"/>
              <a:t>महत्त्वपूर्ण</a:t>
            </a:r>
            <a:r>
              <a:rPr lang="en-US" b="1" dirty="0" smtClean="0"/>
              <a:t> </a:t>
            </a:r>
            <a:r>
              <a:rPr lang="en-US" b="1" dirty="0" err="1" smtClean="0"/>
              <a:t>अग्रिम</a:t>
            </a:r>
            <a:r>
              <a:rPr lang="en-US" b="1" dirty="0" smtClean="0"/>
              <a:t> </a:t>
            </a:r>
            <a:r>
              <a:rPr lang="en-US" b="1" dirty="0" err="1" smtClean="0"/>
              <a:t>आणि</a:t>
            </a:r>
            <a:r>
              <a:rPr lang="en-US" b="1" dirty="0" smtClean="0"/>
              <a:t> </a:t>
            </a:r>
            <a:r>
              <a:rPr lang="en-US" b="1" dirty="0" err="1" smtClean="0"/>
              <a:t>चालू</a:t>
            </a:r>
            <a:r>
              <a:rPr lang="en-US" b="1" dirty="0" smtClean="0"/>
              <a:t> </a:t>
            </a:r>
            <a:r>
              <a:rPr lang="en-US" b="1" dirty="0" err="1" smtClean="0"/>
              <a:t>आर्थिक</a:t>
            </a:r>
            <a:r>
              <a:rPr lang="en-US" b="1" dirty="0" smtClean="0"/>
              <a:t> </a:t>
            </a:r>
            <a:r>
              <a:rPr lang="en-US" b="1" dirty="0" err="1" smtClean="0"/>
              <a:t>संसाधनांची</a:t>
            </a:r>
            <a:r>
              <a:rPr lang="en-US" b="1" dirty="0" smtClean="0"/>
              <a:t> </a:t>
            </a:r>
            <a:r>
              <a:rPr lang="en-US" b="1" dirty="0" err="1" smtClean="0"/>
              <a:t>आवश्यकता</a:t>
            </a:r>
            <a:r>
              <a:rPr lang="en-US" b="1" dirty="0" smtClean="0"/>
              <a:t> </a:t>
            </a:r>
            <a:r>
              <a:rPr lang="en-US" b="1" dirty="0" err="1" smtClean="0"/>
              <a:t>असते</a:t>
            </a:r>
            <a:r>
              <a:rPr lang="en-US" b="1" dirty="0" smtClean="0"/>
              <a:t>. ...</a:t>
            </a:r>
            <a:endParaRPr lang="en-US" dirty="0" smtClean="0"/>
          </a:p>
          <a:p>
            <a:pPr lvl="0"/>
            <a:r>
              <a:rPr lang="en-US" b="1" dirty="0" err="1" smtClean="0"/>
              <a:t>सुरक्षा</a:t>
            </a:r>
            <a:r>
              <a:rPr lang="en-US" b="1" dirty="0" smtClean="0"/>
              <a:t>. ...</a:t>
            </a:r>
            <a:endParaRPr lang="en-US" dirty="0" smtClean="0"/>
          </a:p>
          <a:p>
            <a:pPr lvl="0"/>
            <a:r>
              <a:rPr lang="en-US" b="1" dirty="0" err="1" smtClean="0"/>
              <a:t>सुसंगतता</a:t>
            </a:r>
            <a:r>
              <a:rPr lang="en-US" b="1" dirty="0" smtClean="0"/>
              <a:t>.</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62500" lnSpcReduction="20000"/>
          </a:bodyPr>
          <a:lstStyle/>
          <a:p>
            <a:r>
              <a:rPr lang="en-US" b="1" dirty="0" err="1" smtClean="0"/>
              <a:t>डेटा</a:t>
            </a:r>
            <a:r>
              <a:rPr lang="en-US" b="1" dirty="0" smtClean="0"/>
              <a:t> </a:t>
            </a:r>
            <a:r>
              <a:rPr lang="en-US" b="1" dirty="0" err="1" smtClean="0"/>
              <a:t>वेअरहाउसिंग</a:t>
            </a:r>
            <a:endParaRPr lang="en-US" dirty="0" smtClean="0"/>
          </a:p>
          <a:p>
            <a:endParaRPr lang="en-US" b="1" dirty="0" smtClean="0"/>
          </a:p>
          <a:p>
            <a:r>
              <a:rPr lang="en-US" b="1" dirty="0" err="1" smtClean="0"/>
              <a:t>डेटा</a:t>
            </a:r>
            <a:r>
              <a:rPr lang="en-US" b="1" dirty="0" smtClean="0"/>
              <a:t> </a:t>
            </a:r>
            <a:r>
              <a:rPr lang="en-US" b="1" dirty="0" err="1" smtClean="0"/>
              <a:t>वेअरहाऊस</a:t>
            </a:r>
            <a:r>
              <a:rPr lang="en-US" b="1" dirty="0" smtClean="0"/>
              <a:t> </a:t>
            </a:r>
            <a:r>
              <a:rPr lang="en-US" b="1" dirty="0" err="1" smtClean="0"/>
              <a:t>म्हणून</a:t>
            </a:r>
            <a:r>
              <a:rPr lang="en-US" b="1" dirty="0" smtClean="0"/>
              <a:t> </a:t>
            </a:r>
            <a:r>
              <a:rPr lang="en-US" b="1" dirty="0" err="1" smtClean="0"/>
              <a:t>परिभाषित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व्यवस्थापनाच्या</a:t>
            </a:r>
            <a:r>
              <a:rPr lang="en-US" b="1" dirty="0" smtClean="0"/>
              <a:t> </a:t>
            </a:r>
            <a:r>
              <a:rPr lang="en-US" b="1" dirty="0" err="1" smtClean="0"/>
              <a:t>निर्णय</a:t>
            </a:r>
            <a:r>
              <a:rPr lang="en-US" b="1" dirty="0" smtClean="0"/>
              <a:t> </a:t>
            </a:r>
            <a:r>
              <a:rPr lang="en-US" b="1" dirty="0" err="1" smtClean="0"/>
              <a:t>घेण्याच्या</a:t>
            </a:r>
            <a:r>
              <a:rPr lang="en-US" b="1" dirty="0" smtClean="0"/>
              <a:t> </a:t>
            </a:r>
            <a:r>
              <a:rPr lang="en-US" b="1" dirty="0" err="1" smtClean="0"/>
              <a:t>प्रक्रियेच्या</a:t>
            </a:r>
            <a:r>
              <a:rPr lang="en-US" b="1" dirty="0" smtClean="0"/>
              <a:t> </a:t>
            </a:r>
            <a:r>
              <a:rPr lang="en-US" b="1" dirty="0" err="1" smtClean="0"/>
              <a:t>समर्थनार्थ</a:t>
            </a:r>
            <a:r>
              <a:rPr lang="en-US" b="1" dirty="0" smtClean="0"/>
              <a:t> </a:t>
            </a:r>
            <a:r>
              <a:rPr lang="en-US" b="1" dirty="0" err="1" smtClean="0"/>
              <a:t>डेटा</a:t>
            </a:r>
            <a:r>
              <a:rPr lang="en-US" b="1" dirty="0" smtClean="0"/>
              <a:t> </a:t>
            </a:r>
            <a:r>
              <a:rPr lang="en-US" b="1" dirty="0" err="1" smtClean="0"/>
              <a:t>विषयाभिमुख</a:t>
            </a:r>
            <a:r>
              <a:rPr lang="en-US" b="1" dirty="0" smtClean="0"/>
              <a:t>, </a:t>
            </a:r>
            <a:r>
              <a:rPr lang="en-US" b="1" dirty="0" err="1" smtClean="0"/>
              <a:t>एकात्मिक</a:t>
            </a:r>
            <a:r>
              <a:rPr lang="en-US" b="1" dirty="0" smtClean="0"/>
              <a:t>, </a:t>
            </a:r>
            <a:r>
              <a:rPr lang="en-US" b="1" dirty="0" err="1" smtClean="0"/>
              <a:t>वेळ-प्रकार</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संग्रह</a:t>
            </a:r>
            <a:r>
              <a:rPr lang="en-US" b="1" dirty="0" smtClean="0"/>
              <a:t>."</a:t>
            </a:r>
            <a:endParaRPr lang="en-US" dirty="0" smtClean="0"/>
          </a:p>
          <a:p>
            <a:endParaRPr lang="en-US" b="1" dirty="0" smtClean="0"/>
          </a:p>
          <a:p>
            <a:r>
              <a:rPr lang="en-US" b="1" dirty="0" err="1" smtClean="0"/>
              <a:t>या</a:t>
            </a:r>
            <a:r>
              <a:rPr lang="en-US" b="1" dirty="0" smtClean="0"/>
              <a:t> </a:t>
            </a:r>
            <a:r>
              <a:rPr lang="en-US" b="1" dirty="0" err="1" smtClean="0"/>
              <a:t>व्याख्या</a:t>
            </a:r>
            <a:r>
              <a:rPr lang="en-US" b="1" dirty="0" smtClean="0"/>
              <a:t> </a:t>
            </a:r>
            <a:r>
              <a:rPr lang="en-US" b="1" dirty="0" err="1" smtClean="0"/>
              <a:t>मध्ये</a:t>
            </a:r>
            <a:r>
              <a:rPr lang="en-US" b="1" dirty="0" smtClean="0"/>
              <a:t> </a:t>
            </a:r>
            <a:r>
              <a:rPr lang="en-US" b="1" dirty="0" err="1" smtClean="0"/>
              <a:t>डेटा</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The </a:t>
            </a:r>
            <a:r>
              <a:rPr lang="en-US" b="1" dirty="0" err="1" smtClean="0"/>
              <a:t>गोदाम</a:t>
            </a:r>
            <a:r>
              <a:rPr lang="en-US" b="1" dirty="0" smtClean="0"/>
              <a:t> </a:t>
            </a:r>
            <a:r>
              <a:rPr lang="en-US" b="1" dirty="0" err="1" smtClean="0"/>
              <a:t>म्हणून</a:t>
            </a:r>
            <a:r>
              <a:rPr lang="en-US" b="1" dirty="0" smtClean="0"/>
              <a:t> </a:t>
            </a:r>
            <a:r>
              <a:rPr lang="en-US" b="1" dirty="0" err="1" smtClean="0"/>
              <a:t>विषय-केंद्रित</a:t>
            </a:r>
            <a:r>
              <a:rPr lang="en-US" b="1" dirty="0" smtClean="0"/>
              <a:t> - </a:t>
            </a:r>
            <a:r>
              <a:rPr lang="en-US" b="1" dirty="0" err="1" smtClean="0"/>
              <a:t>मुख्य</a:t>
            </a:r>
            <a:r>
              <a:rPr lang="en-US" b="1" dirty="0" smtClean="0"/>
              <a:t> </a:t>
            </a:r>
            <a:r>
              <a:rPr lang="en-US" b="1" dirty="0" err="1" smtClean="0"/>
              <a:t>अनुप्रयोग</a:t>
            </a:r>
            <a:r>
              <a:rPr lang="en-US" b="1" dirty="0" smtClean="0"/>
              <a:t> </a:t>
            </a:r>
            <a:r>
              <a:rPr lang="en-US" b="1" dirty="0" err="1" smtClean="0"/>
              <a:t>क्षेत्राऐवजी</a:t>
            </a:r>
            <a:r>
              <a:rPr lang="en-US" b="1" dirty="0" smtClean="0"/>
              <a:t> (</a:t>
            </a:r>
            <a:r>
              <a:rPr lang="en-US" b="1" dirty="0" err="1" smtClean="0"/>
              <a:t>जसे</a:t>
            </a:r>
            <a:r>
              <a:rPr lang="en-US" b="1" dirty="0" smtClean="0"/>
              <a:t> </a:t>
            </a:r>
            <a:r>
              <a:rPr lang="en-US" b="1" dirty="0" err="1" smtClean="0"/>
              <a:t>ग्राहक</a:t>
            </a:r>
            <a:r>
              <a:rPr lang="en-US" b="1" dirty="0" smtClean="0"/>
              <a:t> </a:t>
            </a:r>
            <a:r>
              <a:rPr lang="en-US" b="1" dirty="0" err="1" smtClean="0"/>
              <a:t>चलन</a:t>
            </a:r>
            <a:r>
              <a:rPr lang="en-US" b="1" dirty="0" smtClean="0"/>
              <a:t>, </a:t>
            </a:r>
            <a:r>
              <a:rPr lang="en-US" b="1" dirty="0" err="1" smtClean="0"/>
              <a:t>स्टॉक</a:t>
            </a:r>
            <a:r>
              <a:rPr lang="en-US" b="1" dirty="0" smtClean="0"/>
              <a:t> </a:t>
            </a:r>
            <a:r>
              <a:rPr lang="en-US" b="1" dirty="0" err="1" smtClean="0"/>
              <a:t>नियंत्रण</a:t>
            </a:r>
            <a:r>
              <a:rPr lang="en-US" b="1" dirty="0" smtClean="0"/>
              <a:t> </a:t>
            </a:r>
            <a:r>
              <a:rPr lang="en-US" b="1" dirty="0" err="1" smtClean="0"/>
              <a:t>आणि</a:t>
            </a:r>
            <a:r>
              <a:rPr lang="en-US" b="1" dirty="0" smtClean="0"/>
              <a:t> </a:t>
            </a:r>
            <a:r>
              <a:rPr lang="en-US" b="1" dirty="0" err="1" smtClean="0"/>
              <a:t>उत्पादन</a:t>
            </a:r>
            <a:r>
              <a:rPr lang="en-US" b="1" dirty="0" smtClean="0"/>
              <a:t> </a:t>
            </a:r>
            <a:r>
              <a:rPr lang="en-US" b="1" dirty="0" err="1" smtClean="0"/>
              <a:t>विक्री</a:t>
            </a:r>
            <a:r>
              <a:rPr lang="en-US" b="1" dirty="0" smtClean="0"/>
              <a:t>) </a:t>
            </a:r>
            <a:r>
              <a:rPr lang="en-US" b="1" dirty="0" err="1" smtClean="0"/>
              <a:t>एंटरप्राइझच्या</a:t>
            </a:r>
            <a:r>
              <a:rPr lang="en-US" b="1" dirty="0" smtClean="0"/>
              <a:t> </a:t>
            </a:r>
            <a:r>
              <a:rPr lang="en-US" b="1" dirty="0" err="1" smtClean="0"/>
              <a:t>प्रमुख</a:t>
            </a:r>
            <a:r>
              <a:rPr lang="en-US" b="1" dirty="0" smtClean="0"/>
              <a:t> </a:t>
            </a:r>
            <a:r>
              <a:rPr lang="en-US" b="1" dirty="0" err="1" smtClean="0"/>
              <a:t>विषयांवर</a:t>
            </a:r>
            <a:r>
              <a:rPr lang="en-US" b="1" dirty="0" smtClean="0"/>
              <a:t> (</a:t>
            </a:r>
            <a:r>
              <a:rPr lang="en-US" b="1" dirty="0" err="1" smtClean="0"/>
              <a:t>जसे</a:t>
            </a:r>
            <a:r>
              <a:rPr lang="en-US" b="1" dirty="0" smtClean="0"/>
              <a:t> </a:t>
            </a:r>
            <a:r>
              <a:rPr lang="en-US" b="1" dirty="0" err="1" smtClean="0"/>
              <a:t>की</a:t>
            </a:r>
            <a:r>
              <a:rPr lang="en-US" b="1" dirty="0" smtClean="0"/>
              <a:t> </a:t>
            </a:r>
            <a:r>
              <a:rPr lang="en-US" b="1" dirty="0" err="1" smtClean="0"/>
              <a:t>ग्राहक</a:t>
            </a:r>
            <a:r>
              <a:rPr lang="en-US" b="1" dirty="0" smtClean="0"/>
              <a:t>, </a:t>
            </a:r>
            <a:r>
              <a:rPr lang="en-US" b="1" dirty="0" err="1" smtClean="0"/>
              <a:t>उत्पादने</a:t>
            </a:r>
            <a:r>
              <a:rPr lang="en-US" b="1" dirty="0" smtClean="0"/>
              <a:t> </a:t>
            </a:r>
            <a:r>
              <a:rPr lang="en-US" b="1" dirty="0" err="1" smtClean="0"/>
              <a:t>आणि</a:t>
            </a:r>
            <a:r>
              <a:rPr lang="en-US" b="1" dirty="0" smtClean="0"/>
              <a:t> </a:t>
            </a:r>
            <a:r>
              <a:rPr lang="en-US" b="1" dirty="0" err="1" smtClean="0"/>
              <a:t>विक्री</a:t>
            </a:r>
            <a:r>
              <a:rPr lang="en-US" b="1" dirty="0" smtClean="0"/>
              <a:t>) </a:t>
            </a:r>
            <a:r>
              <a:rPr lang="en-US" b="1" dirty="0" err="1" smtClean="0"/>
              <a:t>आयोजित</a:t>
            </a:r>
            <a:r>
              <a:rPr lang="en-US" b="1" dirty="0" smtClean="0"/>
              <a:t> </a:t>
            </a:r>
            <a:r>
              <a:rPr lang="en-US" b="1" dirty="0" err="1" smtClean="0"/>
              <a:t>केले</a:t>
            </a:r>
            <a:r>
              <a:rPr lang="en-US" b="1" dirty="0" smtClean="0"/>
              <a:t> </a:t>
            </a:r>
            <a:r>
              <a:rPr lang="en-US" b="1" dirty="0" err="1" smtClean="0"/>
              <a:t>जातात</a:t>
            </a:r>
            <a:r>
              <a:rPr lang="en-US" b="1" dirty="0" smtClean="0"/>
              <a:t>. </a:t>
            </a:r>
            <a:r>
              <a:rPr lang="en-US" b="1" dirty="0" err="1" smtClean="0"/>
              <a:t>तारीख-वेअरहाऊस</a:t>
            </a:r>
            <a:r>
              <a:rPr lang="en-US" b="1" dirty="0" smtClean="0"/>
              <a:t> </a:t>
            </a:r>
            <a:r>
              <a:rPr lang="en-US" b="1" dirty="0" err="1" smtClean="0"/>
              <a:t>अनुप्रयोग-आधारित</a:t>
            </a:r>
            <a:r>
              <a:rPr lang="en-US" b="1" dirty="0" smtClean="0"/>
              <a:t> </a:t>
            </a:r>
            <a:r>
              <a:rPr lang="en-US" b="1" dirty="0" err="1" smtClean="0"/>
              <a:t>डेटाऐवजी</a:t>
            </a:r>
            <a:r>
              <a:rPr lang="en-US" b="1" dirty="0" smtClean="0"/>
              <a:t> </a:t>
            </a:r>
            <a:r>
              <a:rPr lang="en-US" b="1" dirty="0" err="1" smtClean="0"/>
              <a:t>निर्णय</a:t>
            </a:r>
            <a:r>
              <a:rPr lang="en-US" b="1" dirty="0" smtClean="0"/>
              <a:t> </a:t>
            </a:r>
            <a:r>
              <a:rPr lang="en-US" b="1" dirty="0" err="1" smtClean="0"/>
              <a:t>घेण्यास</a:t>
            </a:r>
            <a:r>
              <a:rPr lang="en-US" b="1" dirty="0" smtClean="0"/>
              <a:t> </a:t>
            </a:r>
            <a:r>
              <a:rPr lang="en-US" b="1" dirty="0" err="1" smtClean="0"/>
              <a:t>समर्थन</a:t>
            </a:r>
            <a:r>
              <a:rPr lang="en-US" b="1" dirty="0" smtClean="0"/>
              <a:t> </a:t>
            </a:r>
            <a:r>
              <a:rPr lang="en-US" b="1" dirty="0" err="1" smtClean="0"/>
              <a:t>देण्यासाठी</a:t>
            </a:r>
            <a:r>
              <a:rPr lang="en-US" b="1" dirty="0" smtClean="0"/>
              <a:t> </a:t>
            </a:r>
            <a:r>
              <a:rPr lang="en-US" b="1" dirty="0" err="1" smtClean="0"/>
              <a:t>डिझाइन</a:t>
            </a:r>
            <a:r>
              <a:rPr lang="en-US" b="1" dirty="0" smtClean="0"/>
              <a:t> </a:t>
            </a:r>
            <a:r>
              <a:rPr lang="en-US" b="1" dirty="0" err="1" smtClean="0"/>
              <a:t>केलेले</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Enter </a:t>
            </a:r>
            <a:r>
              <a:rPr lang="en-US" b="1" dirty="0" err="1" smtClean="0"/>
              <a:t>भिन्न</a:t>
            </a:r>
            <a:r>
              <a:rPr lang="en-US" b="1" dirty="0" smtClean="0"/>
              <a:t> </a:t>
            </a:r>
            <a:r>
              <a:rPr lang="en-US" b="1" dirty="0" err="1" smtClean="0"/>
              <a:t>एंटरप्राइझ-वाइड</a:t>
            </a:r>
            <a:r>
              <a:rPr lang="en-US" b="1" dirty="0" smtClean="0"/>
              <a:t> </a:t>
            </a:r>
            <a:r>
              <a:rPr lang="en-US" b="1" dirty="0" err="1" smtClean="0"/>
              <a:t>systemsप्लिकेशन्स</a:t>
            </a:r>
            <a:r>
              <a:rPr lang="en-US" b="1" dirty="0" smtClean="0"/>
              <a:t> </a:t>
            </a:r>
            <a:r>
              <a:rPr lang="en-US" b="1" dirty="0" err="1" smtClean="0"/>
              <a:t>सिस्टममधून</a:t>
            </a:r>
            <a:r>
              <a:rPr lang="en-US" b="1" dirty="0" smtClean="0"/>
              <a:t> </a:t>
            </a:r>
            <a:r>
              <a:rPr lang="en-US" b="1" dirty="0" err="1" smtClean="0"/>
              <a:t>स्रोत</a:t>
            </a:r>
            <a:r>
              <a:rPr lang="en-US" b="1" dirty="0" smtClean="0"/>
              <a:t> </a:t>
            </a:r>
            <a:r>
              <a:rPr lang="en-US" b="1" dirty="0" err="1" smtClean="0"/>
              <a:t>डेटा</a:t>
            </a:r>
            <a:r>
              <a:rPr lang="en-US" b="1" dirty="0" smtClean="0"/>
              <a:t> </a:t>
            </a:r>
            <a:r>
              <a:rPr lang="en-US" b="1" dirty="0" err="1" smtClean="0"/>
              <a:t>एकत्रित</a:t>
            </a:r>
            <a:r>
              <a:rPr lang="en-US" b="1" dirty="0" smtClean="0"/>
              <a:t> </a:t>
            </a:r>
            <a:r>
              <a:rPr lang="en-US" b="1" dirty="0" err="1" smtClean="0"/>
              <a:t>केल्यामुळे</a:t>
            </a:r>
            <a:r>
              <a:rPr lang="en-US" b="1" dirty="0" smtClean="0"/>
              <a:t> </a:t>
            </a:r>
            <a:r>
              <a:rPr lang="en-US" b="1" dirty="0" err="1" smtClean="0"/>
              <a:t>समाकलित</a:t>
            </a:r>
            <a:r>
              <a:rPr lang="en-US" b="1" dirty="0" smtClean="0"/>
              <a:t>. </a:t>
            </a:r>
            <a:r>
              <a:rPr lang="en-US" b="1" dirty="0" err="1" smtClean="0"/>
              <a:t>स्त्रोत</a:t>
            </a:r>
            <a:r>
              <a:rPr lang="en-US" b="1" dirty="0" smtClean="0"/>
              <a:t> </a:t>
            </a:r>
            <a:r>
              <a:rPr lang="en-US" b="1" dirty="0" err="1" smtClean="0"/>
              <a:t>डेटा</a:t>
            </a:r>
            <a:r>
              <a:rPr lang="en-US" b="1" dirty="0" smtClean="0"/>
              <a:t> </a:t>
            </a:r>
            <a:r>
              <a:rPr lang="en-US" b="1" dirty="0" err="1" smtClean="0"/>
              <a:t>सहसा</a:t>
            </a:r>
            <a:r>
              <a:rPr lang="en-US" b="1" dirty="0" smtClean="0"/>
              <a:t> </a:t>
            </a:r>
            <a:r>
              <a:rPr lang="en-US" b="1" dirty="0" err="1" smtClean="0"/>
              <a:t>विसंगत</a:t>
            </a:r>
            <a:r>
              <a:rPr lang="en-US" b="1" dirty="0" smtClean="0"/>
              <a:t> </a:t>
            </a:r>
            <a:r>
              <a:rPr lang="en-US" b="1" dirty="0" err="1" smtClean="0"/>
              <a:t>असतो</a:t>
            </a:r>
            <a:r>
              <a:rPr lang="en-US" b="1" dirty="0" smtClean="0"/>
              <a:t>, </a:t>
            </a:r>
            <a:r>
              <a:rPr lang="en-US" b="1" dirty="0" err="1" smtClean="0"/>
              <a:t>उदाहरणार्थ</a:t>
            </a:r>
            <a:r>
              <a:rPr lang="en-US" b="1" dirty="0" smtClean="0"/>
              <a:t>, </a:t>
            </a:r>
            <a:r>
              <a:rPr lang="en-US" b="1" dirty="0" err="1" smtClean="0"/>
              <a:t>भिन्न</a:t>
            </a:r>
            <a:r>
              <a:rPr lang="en-US" b="1" dirty="0" smtClean="0"/>
              <a:t> </a:t>
            </a:r>
            <a:r>
              <a:rPr lang="en-US" b="1" dirty="0" err="1" smtClean="0"/>
              <a:t>स्वरूपने</a:t>
            </a:r>
            <a:r>
              <a:rPr lang="en-US" b="1" dirty="0" smtClean="0"/>
              <a:t>. </a:t>
            </a:r>
            <a:r>
              <a:rPr lang="en-US" b="1" dirty="0" err="1" smtClean="0"/>
              <a:t>वापरकर्त्यांकडे</a:t>
            </a:r>
            <a:r>
              <a:rPr lang="en-US" b="1" dirty="0" smtClean="0"/>
              <a:t> </a:t>
            </a:r>
            <a:r>
              <a:rPr lang="en-US" b="1" dirty="0" err="1" smtClean="0"/>
              <a:t>डेटाचे</a:t>
            </a:r>
            <a:r>
              <a:rPr lang="en-US" b="1" dirty="0" smtClean="0"/>
              <a:t> </a:t>
            </a:r>
            <a:r>
              <a:rPr lang="en-US" b="1" dirty="0" err="1" smtClean="0"/>
              <a:t>एकीकृत</a:t>
            </a:r>
            <a:r>
              <a:rPr lang="en-US" b="1" dirty="0" smtClean="0"/>
              <a:t> </a:t>
            </a:r>
            <a:r>
              <a:rPr lang="en-US" b="1" dirty="0" err="1" smtClean="0"/>
              <a:t>दृश्य</a:t>
            </a:r>
            <a:r>
              <a:rPr lang="en-US" b="1" dirty="0" smtClean="0"/>
              <a:t> </a:t>
            </a:r>
            <a:r>
              <a:rPr lang="en-US" b="1" dirty="0" err="1" smtClean="0"/>
              <a:t>सादर</a:t>
            </a:r>
            <a:r>
              <a:rPr lang="en-US" b="1" dirty="0" smtClean="0"/>
              <a:t> </a:t>
            </a:r>
            <a:r>
              <a:rPr lang="en-US" b="1" dirty="0" err="1" smtClean="0"/>
              <a:t>करण्यासाठी</a:t>
            </a:r>
            <a:r>
              <a:rPr lang="en-US" b="1" dirty="0" smtClean="0"/>
              <a:t> </a:t>
            </a:r>
            <a:r>
              <a:rPr lang="en-US" b="1" dirty="0" err="1" smtClean="0"/>
              <a:t>समाकलित</a:t>
            </a:r>
            <a:r>
              <a:rPr lang="en-US" b="1" dirty="0" smtClean="0"/>
              <a:t> </a:t>
            </a:r>
            <a:r>
              <a:rPr lang="en-US" b="1" dirty="0" err="1" smtClean="0"/>
              <a:t>डेटा</a:t>
            </a:r>
            <a:r>
              <a:rPr lang="en-US" b="1" dirty="0" smtClean="0"/>
              <a:t> </a:t>
            </a:r>
            <a:r>
              <a:rPr lang="en-US" b="1" dirty="0" err="1" smtClean="0"/>
              <a:t>स्त्रोत</a:t>
            </a:r>
            <a:r>
              <a:rPr lang="en-US" b="1" dirty="0" smtClean="0"/>
              <a:t> </a:t>
            </a:r>
            <a:r>
              <a:rPr lang="en-US" b="1" dirty="0" err="1" smtClean="0"/>
              <a:t>सुसंगत</a:t>
            </a:r>
            <a:r>
              <a:rPr lang="en-US" b="1" dirty="0" smtClean="0"/>
              <a:t> </a:t>
            </a:r>
            <a:r>
              <a:rPr lang="en-US" b="1" dirty="0" err="1" smtClean="0"/>
              <a:t>करणे</a:t>
            </a:r>
            <a:r>
              <a:rPr lang="en-US" b="1" dirty="0" smtClean="0"/>
              <a:t> </a:t>
            </a:r>
            <a:r>
              <a:rPr lang="en-US" b="1" dirty="0" err="1" smtClean="0"/>
              <a:t>आवश्यक</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 </a:t>
            </a:r>
            <a:r>
              <a:rPr lang="en-US" b="1" dirty="0" err="1" smtClean="0"/>
              <a:t>वेळ-प्रकार</a:t>
            </a:r>
            <a:r>
              <a:rPr lang="en-US" b="1" dirty="0" smtClean="0"/>
              <a:t> </a:t>
            </a:r>
            <a:r>
              <a:rPr lang="en-US" b="1" dirty="0" err="1" smtClean="0"/>
              <a:t>कारण</a:t>
            </a:r>
            <a:r>
              <a:rPr lang="en-US" b="1" dirty="0" smtClean="0"/>
              <a:t> </a:t>
            </a:r>
            <a:r>
              <a:rPr lang="en-US" b="1" dirty="0" err="1" smtClean="0"/>
              <a:t>गोदामातील</a:t>
            </a:r>
            <a:r>
              <a:rPr lang="en-US" b="1" dirty="0" smtClean="0"/>
              <a:t> </a:t>
            </a:r>
            <a:r>
              <a:rPr lang="en-US" b="1" dirty="0" err="1" smtClean="0"/>
              <a:t>डेटा</a:t>
            </a:r>
            <a:r>
              <a:rPr lang="en-US" b="1" dirty="0" smtClean="0"/>
              <a:t> accurate </a:t>
            </a:r>
            <a:r>
              <a:rPr lang="en-US" b="1" dirty="0" err="1" smtClean="0"/>
              <a:t>वेळेत</a:t>
            </a:r>
            <a:r>
              <a:rPr lang="en-US" b="1" dirty="0" smtClean="0"/>
              <a:t> </a:t>
            </a:r>
            <a:r>
              <a:rPr lang="en-US" b="1" dirty="0" err="1" smtClean="0"/>
              <a:t>किंवा</a:t>
            </a:r>
            <a:r>
              <a:rPr lang="en-US" b="1" dirty="0" smtClean="0"/>
              <a:t> </a:t>
            </a:r>
            <a:r>
              <a:rPr lang="en-US" b="1" dirty="0" err="1" smtClean="0"/>
              <a:t>काही</a:t>
            </a:r>
            <a:r>
              <a:rPr lang="en-US" b="1" dirty="0" smtClean="0"/>
              <a:t> </a:t>
            </a:r>
            <a:r>
              <a:rPr lang="en-US" b="1" dirty="0" err="1" smtClean="0"/>
              <a:t>कालावधीनंतर</a:t>
            </a:r>
            <a:r>
              <a:rPr lang="en-US" b="1" dirty="0" smtClean="0"/>
              <a:t> </a:t>
            </a:r>
            <a:r>
              <a:rPr lang="en-US" b="1" dirty="0" err="1" smtClean="0"/>
              <a:t>काही</a:t>
            </a:r>
            <a:r>
              <a:rPr lang="en-US" b="1" dirty="0" smtClean="0"/>
              <a:t> </a:t>
            </a:r>
            <a:r>
              <a:rPr lang="en-US" b="1" dirty="0" err="1" smtClean="0"/>
              <a:t>वेळा</a:t>
            </a:r>
            <a:r>
              <a:rPr lang="en-US" b="1" dirty="0" smtClean="0"/>
              <a:t> </a:t>
            </a:r>
            <a:r>
              <a:rPr lang="en-US" b="1" dirty="0" err="1" smtClean="0"/>
              <a:t>अचूक</a:t>
            </a:r>
            <a:r>
              <a:rPr lang="en-US" b="1" dirty="0" smtClean="0"/>
              <a:t> </a:t>
            </a:r>
            <a:r>
              <a:rPr lang="en-US" b="1" dirty="0" err="1" smtClean="0"/>
              <a:t>आणि</a:t>
            </a:r>
            <a:r>
              <a:rPr lang="en-US" b="1" dirty="0" smtClean="0"/>
              <a:t> </a:t>
            </a:r>
            <a:r>
              <a:rPr lang="en-US" b="1" dirty="0" err="1" smtClean="0"/>
              <a:t>वैध</a:t>
            </a:r>
            <a:r>
              <a:rPr lang="en-US" b="1" dirty="0" smtClean="0"/>
              <a:t> </a:t>
            </a:r>
            <a:r>
              <a:rPr lang="en-US" b="1" dirty="0" err="1" smtClean="0"/>
              <a:t>असतो</a:t>
            </a:r>
            <a:r>
              <a:rPr lang="en-US" b="1" dirty="0" smtClean="0"/>
              <a:t>.</a:t>
            </a:r>
            <a:endParaRPr lang="en-US" dirty="0" smtClean="0"/>
          </a:p>
          <a:p>
            <a:endParaRPr lang="en-US" b="1" dirty="0" smtClean="0"/>
          </a:p>
          <a:p>
            <a:r>
              <a:rPr lang="en-US" b="1" dirty="0" smtClean="0"/>
              <a:t>Real </a:t>
            </a:r>
            <a:r>
              <a:rPr lang="en-US" b="1" dirty="0" err="1" smtClean="0"/>
              <a:t>अस्थिर</a:t>
            </a:r>
            <a:r>
              <a:rPr lang="en-US" b="1" dirty="0" smtClean="0"/>
              <a:t> </a:t>
            </a:r>
            <a:r>
              <a:rPr lang="en-US" b="1" dirty="0" err="1" smtClean="0"/>
              <a:t>कारण</a:t>
            </a:r>
            <a:r>
              <a:rPr lang="en-US" b="1" dirty="0" smtClean="0"/>
              <a:t> </a:t>
            </a:r>
            <a:r>
              <a:rPr lang="en-US" b="1" dirty="0" err="1" smtClean="0"/>
              <a:t>डेटा</a:t>
            </a:r>
            <a:r>
              <a:rPr lang="en-US" b="1" dirty="0" smtClean="0"/>
              <a:t> </a:t>
            </a:r>
            <a:r>
              <a:rPr lang="en-US" b="1" dirty="0" err="1" smtClean="0"/>
              <a:t>रिअल</a:t>
            </a:r>
            <a:r>
              <a:rPr lang="en-US" b="1" dirty="0" smtClean="0"/>
              <a:t> </a:t>
            </a:r>
            <a:r>
              <a:rPr lang="en-US" b="1" dirty="0" err="1" smtClean="0"/>
              <a:t>टाइममध्ये</a:t>
            </a:r>
            <a:r>
              <a:rPr lang="en-US" b="1" dirty="0" smtClean="0"/>
              <a:t> </a:t>
            </a:r>
            <a:r>
              <a:rPr lang="en-US" b="1" dirty="0" err="1" smtClean="0"/>
              <a:t>अद्यतनित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नाही</a:t>
            </a:r>
            <a:r>
              <a:rPr lang="en-US" b="1" dirty="0" smtClean="0"/>
              <a:t> </a:t>
            </a:r>
            <a:r>
              <a:rPr lang="en-US" b="1" dirty="0" err="1" smtClean="0"/>
              <a:t>परंतु</a:t>
            </a:r>
            <a:r>
              <a:rPr lang="en-US" b="1" dirty="0" smtClean="0"/>
              <a:t> </a:t>
            </a:r>
            <a:r>
              <a:rPr lang="en-US" b="1" dirty="0" err="1" smtClean="0"/>
              <a:t>नियमितपणे</a:t>
            </a:r>
            <a:r>
              <a:rPr lang="en-US" b="1" dirty="0" smtClean="0"/>
              <a:t> </a:t>
            </a:r>
            <a:r>
              <a:rPr lang="en-US" b="1" dirty="0" err="1" smtClean="0"/>
              <a:t>भिन्न</a:t>
            </a:r>
            <a:r>
              <a:rPr lang="en-US" b="1" dirty="0" smtClean="0"/>
              <a:t> </a:t>
            </a:r>
            <a:r>
              <a:rPr lang="en-US" b="1" dirty="0" err="1" smtClean="0"/>
              <a:t>डेटा</a:t>
            </a:r>
            <a:r>
              <a:rPr lang="en-US" b="1" dirty="0" smtClean="0"/>
              <a:t> </a:t>
            </a:r>
            <a:r>
              <a:rPr lang="en-US" b="1" dirty="0" err="1" smtClean="0"/>
              <a:t>स्रोतांकडून</a:t>
            </a:r>
            <a:r>
              <a:rPr lang="en-US" b="1" dirty="0" smtClean="0"/>
              <a:t> </a:t>
            </a:r>
            <a:r>
              <a:rPr lang="en-US" b="1" dirty="0" err="1" smtClean="0"/>
              <a:t>रीफ्रेश</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नेहमी</a:t>
            </a:r>
            <a:r>
              <a:rPr lang="en-US" b="1" dirty="0" smtClean="0"/>
              <a:t> </a:t>
            </a:r>
            <a:r>
              <a:rPr lang="en-US" b="1" dirty="0" err="1" smtClean="0"/>
              <a:t>बदलीऐवजी</a:t>
            </a:r>
            <a:r>
              <a:rPr lang="en-US" b="1" dirty="0" smtClean="0"/>
              <a:t> </a:t>
            </a:r>
            <a:r>
              <a:rPr lang="en-US" b="1" dirty="0" err="1" smtClean="0"/>
              <a:t>डेटाबेसच्या</a:t>
            </a:r>
            <a:r>
              <a:rPr lang="en-US" b="1" dirty="0" smtClean="0"/>
              <a:t> </a:t>
            </a:r>
            <a:r>
              <a:rPr lang="en-US" b="1" dirty="0" err="1" smtClean="0"/>
              <a:t>परिशिष्ट</a:t>
            </a:r>
            <a:r>
              <a:rPr lang="en-US" b="1" dirty="0" smtClean="0"/>
              <a:t> </a:t>
            </a:r>
            <a:r>
              <a:rPr lang="en-US" b="1" dirty="0" err="1" smtClean="0"/>
              <a:t>म्हणून</a:t>
            </a:r>
            <a:r>
              <a:rPr lang="en-US" b="1" dirty="0" smtClean="0"/>
              <a:t> </a:t>
            </a:r>
            <a:r>
              <a:rPr lang="en-US" b="1" dirty="0" err="1" smtClean="0"/>
              <a:t>जोडला</a:t>
            </a:r>
            <a:r>
              <a:rPr lang="en-US" b="1" dirty="0" smtClean="0"/>
              <a:t> </a:t>
            </a:r>
            <a:r>
              <a:rPr lang="en-US" b="1" dirty="0" err="1" smtClean="0"/>
              <a:t>जातो</a:t>
            </a:r>
            <a:r>
              <a:rPr lang="en-US" b="1" dirty="0" smtClean="0"/>
              <a:t>. </a:t>
            </a:r>
            <a:r>
              <a:rPr lang="en-US" b="1" dirty="0" err="1" smtClean="0"/>
              <a:t>डेटाबेस</a:t>
            </a:r>
            <a:r>
              <a:rPr lang="en-US" b="1" dirty="0" smtClean="0"/>
              <a:t> </a:t>
            </a:r>
            <a:r>
              <a:rPr lang="en-US" b="1" dirty="0" err="1" smtClean="0"/>
              <a:t>हा</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सातत्याने</a:t>
            </a:r>
            <a:r>
              <a:rPr lang="en-US" b="1" dirty="0" smtClean="0"/>
              <a:t> </a:t>
            </a:r>
            <a:r>
              <a:rPr lang="en-US" b="1" dirty="0" err="1" smtClean="0"/>
              <a:t>शोषून</a:t>
            </a:r>
            <a:r>
              <a:rPr lang="en-US" b="1" dirty="0" smtClean="0"/>
              <a:t> </a:t>
            </a:r>
            <a:r>
              <a:rPr lang="en-US" b="1" dirty="0" err="1" smtClean="0"/>
              <a:t>घेतो</a:t>
            </a:r>
            <a:r>
              <a:rPr lang="en-US" b="1" dirty="0" smtClean="0"/>
              <a:t> </a:t>
            </a:r>
            <a:r>
              <a:rPr lang="en-US" b="1" dirty="0" err="1" smtClean="0"/>
              <a:t>आणि</a:t>
            </a:r>
            <a:r>
              <a:rPr lang="en-US" b="1" dirty="0" smtClean="0"/>
              <a:t> </a:t>
            </a:r>
            <a:r>
              <a:rPr lang="en-US" b="1" dirty="0" err="1" smtClean="0"/>
              <a:t>मागील</a:t>
            </a:r>
            <a:r>
              <a:rPr lang="en-US" b="1" dirty="0" smtClean="0"/>
              <a:t> </a:t>
            </a:r>
            <a:r>
              <a:rPr lang="en-US" b="1" dirty="0" err="1" smtClean="0"/>
              <a:t>डेटासह</a:t>
            </a:r>
            <a:r>
              <a:rPr lang="en-US" b="1" dirty="0" smtClean="0"/>
              <a:t> </a:t>
            </a:r>
            <a:r>
              <a:rPr lang="en-US" b="1" dirty="0" err="1" smtClean="0"/>
              <a:t>वर्धितपणे</a:t>
            </a:r>
            <a:r>
              <a:rPr lang="en-US" b="1" dirty="0" smtClean="0"/>
              <a:t> </a:t>
            </a:r>
            <a:r>
              <a:rPr lang="en-US" b="1" dirty="0" err="1" smtClean="0"/>
              <a:t>एकत्रित</a:t>
            </a:r>
            <a:r>
              <a:rPr lang="en-US" b="1" dirty="0" smtClean="0"/>
              <a:t> </a:t>
            </a:r>
            <a:r>
              <a:rPr lang="en-US" b="1" dirty="0" err="1" smtClean="0"/>
              <a:t>करते</a:t>
            </a:r>
            <a:r>
              <a:rPr lang="en-US" b="1" dirty="0" smtClean="0"/>
              <a:t>.</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858000"/>
          </a:xfrm>
        </p:spPr>
        <p:txBody>
          <a:bodyPr>
            <a:normAutofit fontScale="62500" lnSpcReduction="20000"/>
          </a:bodyPr>
          <a:lstStyle/>
          <a:p>
            <a:r>
              <a:rPr lang="en-US" b="1" dirty="0" err="1" smtClean="0"/>
              <a:t>डेटा</a:t>
            </a:r>
            <a:r>
              <a:rPr lang="en-US" b="1" dirty="0" smtClean="0"/>
              <a:t> </a:t>
            </a:r>
            <a:r>
              <a:rPr lang="en-US" b="1" dirty="0" err="1" smtClean="0"/>
              <a:t>वेअरहाउसिंग</a:t>
            </a:r>
            <a:endParaRPr lang="en-US" dirty="0" smtClean="0"/>
          </a:p>
          <a:p>
            <a:endParaRPr lang="en-US" b="1" dirty="0" smtClean="0"/>
          </a:p>
          <a:p>
            <a:r>
              <a:rPr lang="en-US" b="1" dirty="0" err="1" smtClean="0"/>
              <a:t>डेटा</a:t>
            </a:r>
            <a:r>
              <a:rPr lang="en-US" b="1" dirty="0" smtClean="0"/>
              <a:t> </a:t>
            </a:r>
            <a:r>
              <a:rPr lang="en-US" b="1" dirty="0" err="1" smtClean="0"/>
              <a:t>वेअरहाऊस</a:t>
            </a:r>
            <a:r>
              <a:rPr lang="en-US" b="1" dirty="0" smtClean="0"/>
              <a:t> </a:t>
            </a:r>
            <a:r>
              <a:rPr lang="en-US" b="1" dirty="0" err="1" smtClean="0"/>
              <a:t>म्हणून</a:t>
            </a:r>
            <a:r>
              <a:rPr lang="en-US" b="1" dirty="0" smtClean="0"/>
              <a:t> </a:t>
            </a:r>
            <a:r>
              <a:rPr lang="en-US" b="1" dirty="0" err="1" smtClean="0"/>
              <a:t>परिभाषित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व्यवस्थापनाच्या</a:t>
            </a:r>
            <a:r>
              <a:rPr lang="en-US" b="1" dirty="0" smtClean="0"/>
              <a:t> </a:t>
            </a:r>
            <a:r>
              <a:rPr lang="en-US" b="1" dirty="0" err="1" smtClean="0"/>
              <a:t>निर्णय</a:t>
            </a:r>
            <a:r>
              <a:rPr lang="en-US" b="1" dirty="0" smtClean="0"/>
              <a:t> </a:t>
            </a:r>
            <a:r>
              <a:rPr lang="en-US" b="1" dirty="0" err="1" smtClean="0"/>
              <a:t>घेण्याच्या</a:t>
            </a:r>
            <a:r>
              <a:rPr lang="en-US" b="1" dirty="0" smtClean="0"/>
              <a:t> </a:t>
            </a:r>
            <a:r>
              <a:rPr lang="en-US" b="1" dirty="0" err="1" smtClean="0"/>
              <a:t>प्रक्रियेच्या</a:t>
            </a:r>
            <a:r>
              <a:rPr lang="en-US" b="1" dirty="0" smtClean="0"/>
              <a:t> </a:t>
            </a:r>
            <a:r>
              <a:rPr lang="en-US" b="1" dirty="0" err="1" smtClean="0"/>
              <a:t>समर्थनार्थ</a:t>
            </a:r>
            <a:r>
              <a:rPr lang="en-US" b="1" dirty="0" smtClean="0"/>
              <a:t> </a:t>
            </a:r>
            <a:r>
              <a:rPr lang="en-US" b="1" dirty="0" err="1" smtClean="0"/>
              <a:t>डेटा</a:t>
            </a:r>
            <a:r>
              <a:rPr lang="en-US" b="1" dirty="0" smtClean="0"/>
              <a:t> </a:t>
            </a:r>
            <a:r>
              <a:rPr lang="en-US" b="1" dirty="0" err="1" smtClean="0"/>
              <a:t>विषयाभिमुख</a:t>
            </a:r>
            <a:r>
              <a:rPr lang="en-US" b="1" dirty="0" smtClean="0"/>
              <a:t>, </a:t>
            </a:r>
            <a:r>
              <a:rPr lang="en-US" b="1" dirty="0" err="1" smtClean="0"/>
              <a:t>एकात्मिक</a:t>
            </a:r>
            <a:r>
              <a:rPr lang="en-US" b="1" dirty="0" smtClean="0"/>
              <a:t>, </a:t>
            </a:r>
            <a:r>
              <a:rPr lang="en-US" b="1" dirty="0" err="1" smtClean="0"/>
              <a:t>वेळ-प्रकार</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संग्रह</a:t>
            </a:r>
            <a:r>
              <a:rPr lang="en-US" b="1" dirty="0" smtClean="0"/>
              <a:t>."</a:t>
            </a:r>
            <a:endParaRPr lang="en-US" dirty="0" smtClean="0"/>
          </a:p>
          <a:p>
            <a:endParaRPr lang="en-US" b="1" dirty="0" smtClean="0"/>
          </a:p>
          <a:p>
            <a:r>
              <a:rPr lang="en-US" b="1" dirty="0" err="1" smtClean="0"/>
              <a:t>या</a:t>
            </a:r>
            <a:r>
              <a:rPr lang="en-US" b="1" dirty="0" smtClean="0"/>
              <a:t> </a:t>
            </a:r>
            <a:r>
              <a:rPr lang="en-US" b="1" dirty="0" err="1" smtClean="0"/>
              <a:t>व्याख्या</a:t>
            </a:r>
            <a:r>
              <a:rPr lang="en-US" b="1" dirty="0" smtClean="0"/>
              <a:t> </a:t>
            </a:r>
            <a:r>
              <a:rPr lang="en-US" b="1" dirty="0" err="1" smtClean="0"/>
              <a:t>मध्ये</a:t>
            </a:r>
            <a:r>
              <a:rPr lang="en-US" b="1" dirty="0" smtClean="0"/>
              <a:t> </a:t>
            </a:r>
            <a:r>
              <a:rPr lang="en-US" b="1" dirty="0" err="1" smtClean="0"/>
              <a:t>डेटा</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The </a:t>
            </a:r>
            <a:r>
              <a:rPr lang="en-US" b="1" dirty="0" err="1" smtClean="0"/>
              <a:t>गोदाम</a:t>
            </a:r>
            <a:r>
              <a:rPr lang="en-US" b="1" dirty="0" smtClean="0"/>
              <a:t> </a:t>
            </a:r>
            <a:r>
              <a:rPr lang="en-US" b="1" dirty="0" err="1" smtClean="0"/>
              <a:t>म्हणून</a:t>
            </a:r>
            <a:r>
              <a:rPr lang="en-US" b="1" dirty="0" smtClean="0"/>
              <a:t> </a:t>
            </a:r>
            <a:r>
              <a:rPr lang="en-US" b="1" dirty="0" err="1" smtClean="0"/>
              <a:t>विषय-केंद्रित</a:t>
            </a:r>
            <a:r>
              <a:rPr lang="en-US" b="1" dirty="0" smtClean="0"/>
              <a:t> - </a:t>
            </a:r>
            <a:r>
              <a:rPr lang="en-US" b="1" dirty="0" err="1" smtClean="0"/>
              <a:t>मुख्य</a:t>
            </a:r>
            <a:r>
              <a:rPr lang="en-US" b="1" dirty="0" smtClean="0"/>
              <a:t> </a:t>
            </a:r>
            <a:r>
              <a:rPr lang="en-US" b="1" dirty="0" err="1" smtClean="0"/>
              <a:t>अनुप्रयोग</a:t>
            </a:r>
            <a:r>
              <a:rPr lang="en-US" b="1" dirty="0" smtClean="0"/>
              <a:t> </a:t>
            </a:r>
            <a:r>
              <a:rPr lang="en-US" b="1" dirty="0" err="1" smtClean="0"/>
              <a:t>क्षेत्राऐवजी</a:t>
            </a:r>
            <a:r>
              <a:rPr lang="en-US" b="1" dirty="0" smtClean="0"/>
              <a:t> (</a:t>
            </a:r>
            <a:r>
              <a:rPr lang="en-US" b="1" dirty="0" err="1" smtClean="0"/>
              <a:t>जसे</a:t>
            </a:r>
            <a:r>
              <a:rPr lang="en-US" b="1" dirty="0" smtClean="0"/>
              <a:t> </a:t>
            </a:r>
            <a:r>
              <a:rPr lang="en-US" b="1" dirty="0" err="1" smtClean="0"/>
              <a:t>ग्राहक</a:t>
            </a:r>
            <a:r>
              <a:rPr lang="en-US" b="1" dirty="0" smtClean="0"/>
              <a:t> </a:t>
            </a:r>
            <a:r>
              <a:rPr lang="en-US" b="1" dirty="0" err="1" smtClean="0"/>
              <a:t>चलन</a:t>
            </a:r>
            <a:r>
              <a:rPr lang="en-US" b="1" dirty="0" smtClean="0"/>
              <a:t>, </a:t>
            </a:r>
            <a:r>
              <a:rPr lang="en-US" b="1" dirty="0" err="1" smtClean="0"/>
              <a:t>स्टॉक</a:t>
            </a:r>
            <a:r>
              <a:rPr lang="en-US" b="1" dirty="0" smtClean="0"/>
              <a:t> </a:t>
            </a:r>
            <a:r>
              <a:rPr lang="en-US" b="1" dirty="0" err="1" smtClean="0"/>
              <a:t>नियंत्रण</a:t>
            </a:r>
            <a:r>
              <a:rPr lang="en-US" b="1" dirty="0" smtClean="0"/>
              <a:t> </a:t>
            </a:r>
            <a:r>
              <a:rPr lang="en-US" b="1" dirty="0" err="1" smtClean="0"/>
              <a:t>आणि</a:t>
            </a:r>
            <a:r>
              <a:rPr lang="en-US" b="1" dirty="0" smtClean="0"/>
              <a:t> </a:t>
            </a:r>
            <a:r>
              <a:rPr lang="en-US" b="1" dirty="0" err="1" smtClean="0"/>
              <a:t>उत्पादन</a:t>
            </a:r>
            <a:r>
              <a:rPr lang="en-US" b="1" dirty="0" smtClean="0"/>
              <a:t> </a:t>
            </a:r>
            <a:r>
              <a:rPr lang="en-US" b="1" dirty="0" err="1" smtClean="0"/>
              <a:t>विक्री</a:t>
            </a:r>
            <a:r>
              <a:rPr lang="en-US" b="1" dirty="0" smtClean="0"/>
              <a:t>) </a:t>
            </a:r>
            <a:r>
              <a:rPr lang="en-US" b="1" dirty="0" err="1" smtClean="0"/>
              <a:t>एंटरप्राइझच्या</a:t>
            </a:r>
            <a:r>
              <a:rPr lang="en-US" b="1" dirty="0" smtClean="0"/>
              <a:t> </a:t>
            </a:r>
            <a:r>
              <a:rPr lang="en-US" b="1" dirty="0" err="1" smtClean="0"/>
              <a:t>प्रमुख</a:t>
            </a:r>
            <a:r>
              <a:rPr lang="en-US" b="1" dirty="0" smtClean="0"/>
              <a:t> </a:t>
            </a:r>
            <a:r>
              <a:rPr lang="en-US" b="1" dirty="0" err="1" smtClean="0"/>
              <a:t>विषयांवर</a:t>
            </a:r>
            <a:r>
              <a:rPr lang="en-US" b="1" dirty="0" smtClean="0"/>
              <a:t> (</a:t>
            </a:r>
            <a:r>
              <a:rPr lang="en-US" b="1" dirty="0" err="1" smtClean="0"/>
              <a:t>जसे</a:t>
            </a:r>
            <a:r>
              <a:rPr lang="en-US" b="1" dirty="0" smtClean="0"/>
              <a:t> </a:t>
            </a:r>
            <a:r>
              <a:rPr lang="en-US" b="1" dirty="0" err="1" smtClean="0"/>
              <a:t>की</a:t>
            </a:r>
            <a:r>
              <a:rPr lang="en-US" b="1" dirty="0" smtClean="0"/>
              <a:t> </a:t>
            </a:r>
            <a:r>
              <a:rPr lang="en-US" b="1" dirty="0" err="1" smtClean="0"/>
              <a:t>ग्राहक</a:t>
            </a:r>
            <a:r>
              <a:rPr lang="en-US" b="1" dirty="0" smtClean="0"/>
              <a:t>, </a:t>
            </a:r>
            <a:r>
              <a:rPr lang="en-US" b="1" dirty="0" err="1" smtClean="0"/>
              <a:t>उत्पादने</a:t>
            </a:r>
            <a:r>
              <a:rPr lang="en-US" b="1" dirty="0" smtClean="0"/>
              <a:t> </a:t>
            </a:r>
            <a:r>
              <a:rPr lang="en-US" b="1" dirty="0" err="1" smtClean="0"/>
              <a:t>आणि</a:t>
            </a:r>
            <a:r>
              <a:rPr lang="en-US" b="1" dirty="0" smtClean="0"/>
              <a:t> </a:t>
            </a:r>
            <a:r>
              <a:rPr lang="en-US" b="1" dirty="0" err="1" smtClean="0"/>
              <a:t>विक्री</a:t>
            </a:r>
            <a:r>
              <a:rPr lang="en-US" b="1" dirty="0" smtClean="0"/>
              <a:t>) </a:t>
            </a:r>
            <a:r>
              <a:rPr lang="en-US" b="1" dirty="0" err="1" smtClean="0"/>
              <a:t>आयोजित</a:t>
            </a:r>
            <a:r>
              <a:rPr lang="en-US" b="1" dirty="0" smtClean="0"/>
              <a:t> </a:t>
            </a:r>
            <a:r>
              <a:rPr lang="en-US" b="1" dirty="0" err="1" smtClean="0"/>
              <a:t>केले</a:t>
            </a:r>
            <a:r>
              <a:rPr lang="en-US" b="1" dirty="0" smtClean="0"/>
              <a:t> </a:t>
            </a:r>
            <a:r>
              <a:rPr lang="en-US" b="1" dirty="0" err="1" smtClean="0"/>
              <a:t>जातात</a:t>
            </a:r>
            <a:r>
              <a:rPr lang="en-US" b="1" dirty="0" smtClean="0"/>
              <a:t>. </a:t>
            </a:r>
            <a:r>
              <a:rPr lang="en-US" b="1" dirty="0" err="1" smtClean="0"/>
              <a:t>तारीख-वेअरहाऊस</a:t>
            </a:r>
            <a:r>
              <a:rPr lang="en-US" b="1" dirty="0" smtClean="0"/>
              <a:t> </a:t>
            </a:r>
            <a:r>
              <a:rPr lang="en-US" b="1" dirty="0" err="1" smtClean="0"/>
              <a:t>अनुप्रयोग-आधारित</a:t>
            </a:r>
            <a:r>
              <a:rPr lang="en-US" b="1" dirty="0" smtClean="0"/>
              <a:t> </a:t>
            </a:r>
            <a:r>
              <a:rPr lang="en-US" b="1" dirty="0" err="1" smtClean="0"/>
              <a:t>डेटाऐवजी</a:t>
            </a:r>
            <a:r>
              <a:rPr lang="en-US" b="1" dirty="0" smtClean="0"/>
              <a:t> </a:t>
            </a:r>
            <a:r>
              <a:rPr lang="en-US" b="1" dirty="0" err="1" smtClean="0"/>
              <a:t>निर्णय</a:t>
            </a:r>
            <a:r>
              <a:rPr lang="en-US" b="1" dirty="0" smtClean="0"/>
              <a:t> </a:t>
            </a:r>
            <a:r>
              <a:rPr lang="en-US" b="1" dirty="0" err="1" smtClean="0"/>
              <a:t>घेण्यास</a:t>
            </a:r>
            <a:r>
              <a:rPr lang="en-US" b="1" dirty="0" smtClean="0"/>
              <a:t> </a:t>
            </a:r>
            <a:r>
              <a:rPr lang="en-US" b="1" dirty="0" err="1" smtClean="0"/>
              <a:t>समर्थन</a:t>
            </a:r>
            <a:r>
              <a:rPr lang="en-US" b="1" dirty="0" smtClean="0"/>
              <a:t> </a:t>
            </a:r>
            <a:r>
              <a:rPr lang="en-US" b="1" dirty="0" err="1" smtClean="0"/>
              <a:t>देण्यासाठी</a:t>
            </a:r>
            <a:r>
              <a:rPr lang="en-US" b="1" dirty="0" smtClean="0"/>
              <a:t> </a:t>
            </a:r>
            <a:r>
              <a:rPr lang="en-US" b="1" dirty="0" err="1" smtClean="0"/>
              <a:t>डिझाइन</a:t>
            </a:r>
            <a:r>
              <a:rPr lang="en-US" b="1" dirty="0" smtClean="0"/>
              <a:t> </a:t>
            </a:r>
            <a:r>
              <a:rPr lang="en-US" b="1" dirty="0" err="1" smtClean="0"/>
              <a:t>केलेले</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Enter </a:t>
            </a:r>
            <a:r>
              <a:rPr lang="en-US" b="1" dirty="0" err="1" smtClean="0"/>
              <a:t>भिन्न</a:t>
            </a:r>
            <a:r>
              <a:rPr lang="en-US" b="1" dirty="0" smtClean="0"/>
              <a:t> </a:t>
            </a:r>
            <a:r>
              <a:rPr lang="en-US" b="1" dirty="0" err="1" smtClean="0"/>
              <a:t>एंटरप्राइझ-वाइड</a:t>
            </a:r>
            <a:r>
              <a:rPr lang="en-US" b="1" dirty="0" smtClean="0"/>
              <a:t> </a:t>
            </a:r>
            <a:r>
              <a:rPr lang="en-US" b="1" dirty="0" err="1" smtClean="0"/>
              <a:t>systemsप्लिकेशन्स</a:t>
            </a:r>
            <a:r>
              <a:rPr lang="en-US" b="1" dirty="0" smtClean="0"/>
              <a:t> </a:t>
            </a:r>
            <a:r>
              <a:rPr lang="en-US" b="1" dirty="0" err="1" smtClean="0"/>
              <a:t>सिस्टममधून</a:t>
            </a:r>
            <a:r>
              <a:rPr lang="en-US" b="1" dirty="0" smtClean="0"/>
              <a:t> </a:t>
            </a:r>
            <a:r>
              <a:rPr lang="en-US" b="1" dirty="0" err="1" smtClean="0"/>
              <a:t>स्रोत</a:t>
            </a:r>
            <a:r>
              <a:rPr lang="en-US" b="1" dirty="0" smtClean="0"/>
              <a:t> </a:t>
            </a:r>
            <a:r>
              <a:rPr lang="en-US" b="1" dirty="0" err="1" smtClean="0"/>
              <a:t>डेटा</a:t>
            </a:r>
            <a:r>
              <a:rPr lang="en-US" b="1" dirty="0" smtClean="0"/>
              <a:t> </a:t>
            </a:r>
            <a:r>
              <a:rPr lang="en-US" b="1" dirty="0" err="1" smtClean="0"/>
              <a:t>एकत्रित</a:t>
            </a:r>
            <a:r>
              <a:rPr lang="en-US" b="1" dirty="0" smtClean="0"/>
              <a:t> </a:t>
            </a:r>
            <a:r>
              <a:rPr lang="en-US" b="1" dirty="0" err="1" smtClean="0"/>
              <a:t>केल्यामुळे</a:t>
            </a:r>
            <a:r>
              <a:rPr lang="en-US" b="1" dirty="0" smtClean="0"/>
              <a:t> </a:t>
            </a:r>
            <a:r>
              <a:rPr lang="en-US" b="1" dirty="0" err="1" smtClean="0"/>
              <a:t>समाकलित</a:t>
            </a:r>
            <a:r>
              <a:rPr lang="en-US" b="1" dirty="0" smtClean="0"/>
              <a:t>. </a:t>
            </a:r>
            <a:r>
              <a:rPr lang="en-US" b="1" dirty="0" err="1" smtClean="0"/>
              <a:t>स्त्रोत</a:t>
            </a:r>
            <a:r>
              <a:rPr lang="en-US" b="1" dirty="0" smtClean="0"/>
              <a:t> </a:t>
            </a:r>
            <a:r>
              <a:rPr lang="en-US" b="1" dirty="0" err="1" smtClean="0"/>
              <a:t>डेटा</a:t>
            </a:r>
            <a:r>
              <a:rPr lang="en-US" b="1" dirty="0" smtClean="0"/>
              <a:t> </a:t>
            </a:r>
            <a:r>
              <a:rPr lang="en-US" b="1" dirty="0" err="1" smtClean="0"/>
              <a:t>सहसा</a:t>
            </a:r>
            <a:r>
              <a:rPr lang="en-US" b="1" dirty="0" smtClean="0"/>
              <a:t> </a:t>
            </a:r>
            <a:r>
              <a:rPr lang="en-US" b="1" dirty="0" err="1" smtClean="0"/>
              <a:t>विसंगत</a:t>
            </a:r>
            <a:r>
              <a:rPr lang="en-US" b="1" dirty="0" smtClean="0"/>
              <a:t> </a:t>
            </a:r>
            <a:r>
              <a:rPr lang="en-US" b="1" dirty="0" err="1" smtClean="0"/>
              <a:t>असतो</a:t>
            </a:r>
            <a:r>
              <a:rPr lang="en-US" b="1" dirty="0" smtClean="0"/>
              <a:t>, </a:t>
            </a:r>
            <a:r>
              <a:rPr lang="en-US" b="1" dirty="0" err="1" smtClean="0"/>
              <a:t>उदाहरणार्थ</a:t>
            </a:r>
            <a:r>
              <a:rPr lang="en-US" b="1" dirty="0" smtClean="0"/>
              <a:t>, </a:t>
            </a:r>
            <a:r>
              <a:rPr lang="en-US" b="1" dirty="0" err="1" smtClean="0"/>
              <a:t>भिन्न</a:t>
            </a:r>
            <a:r>
              <a:rPr lang="en-US" b="1" dirty="0" smtClean="0"/>
              <a:t> </a:t>
            </a:r>
            <a:r>
              <a:rPr lang="en-US" b="1" dirty="0" err="1" smtClean="0"/>
              <a:t>स्वरूपने</a:t>
            </a:r>
            <a:r>
              <a:rPr lang="en-US" b="1" dirty="0" smtClean="0"/>
              <a:t>. </a:t>
            </a:r>
            <a:r>
              <a:rPr lang="en-US" b="1" dirty="0" err="1" smtClean="0"/>
              <a:t>वापरकर्त्यांकडे</a:t>
            </a:r>
            <a:r>
              <a:rPr lang="en-US" b="1" dirty="0" smtClean="0"/>
              <a:t> </a:t>
            </a:r>
            <a:r>
              <a:rPr lang="en-US" b="1" dirty="0" err="1" smtClean="0"/>
              <a:t>डेटाचे</a:t>
            </a:r>
            <a:r>
              <a:rPr lang="en-US" b="1" dirty="0" smtClean="0"/>
              <a:t> </a:t>
            </a:r>
            <a:r>
              <a:rPr lang="en-US" b="1" dirty="0" err="1" smtClean="0"/>
              <a:t>एकीकृत</a:t>
            </a:r>
            <a:r>
              <a:rPr lang="en-US" b="1" dirty="0" smtClean="0"/>
              <a:t> </a:t>
            </a:r>
            <a:r>
              <a:rPr lang="en-US" b="1" dirty="0" err="1" smtClean="0"/>
              <a:t>दृश्य</a:t>
            </a:r>
            <a:r>
              <a:rPr lang="en-US" b="1" dirty="0" smtClean="0"/>
              <a:t> </a:t>
            </a:r>
            <a:r>
              <a:rPr lang="en-US" b="1" dirty="0" err="1" smtClean="0"/>
              <a:t>सादर</a:t>
            </a:r>
            <a:r>
              <a:rPr lang="en-US" b="1" dirty="0" smtClean="0"/>
              <a:t> </a:t>
            </a:r>
            <a:r>
              <a:rPr lang="en-US" b="1" dirty="0" err="1" smtClean="0"/>
              <a:t>करण्यासाठी</a:t>
            </a:r>
            <a:r>
              <a:rPr lang="en-US" b="1" dirty="0" smtClean="0"/>
              <a:t> </a:t>
            </a:r>
            <a:r>
              <a:rPr lang="en-US" b="1" dirty="0" err="1" smtClean="0"/>
              <a:t>समाकलित</a:t>
            </a:r>
            <a:r>
              <a:rPr lang="en-US" b="1" dirty="0" smtClean="0"/>
              <a:t> </a:t>
            </a:r>
            <a:r>
              <a:rPr lang="en-US" b="1" dirty="0" err="1" smtClean="0"/>
              <a:t>डेटा</a:t>
            </a:r>
            <a:r>
              <a:rPr lang="en-US" b="1" dirty="0" smtClean="0"/>
              <a:t> </a:t>
            </a:r>
            <a:r>
              <a:rPr lang="en-US" b="1" dirty="0" err="1" smtClean="0"/>
              <a:t>स्त्रोत</a:t>
            </a:r>
            <a:r>
              <a:rPr lang="en-US" b="1" dirty="0" smtClean="0"/>
              <a:t> </a:t>
            </a:r>
            <a:r>
              <a:rPr lang="en-US" b="1" dirty="0" err="1" smtClean="0"/>
              <a:t>सुसंगत</a:t>
            </a:r>
            <a:r>
              <a:rPr lang="en-US" b="1" dirty="0" smtClean="0"/>
              <a:t> </a:t>
            </a:r>
            <a:r>
              <a:rPr lang="en-US" b="1" dirty="0" err="1" smtClean="0"/>
              <a:t>करणे</a:t>
            </a:r>
            <a:r>
              <a:rPr lang="en-US" b="1" dirty="0" smtClean="0"/>
              <a:t> </a:t>
            </a:r>
            <a:r>
              <a:rPr lang="en-US" b="1" dirty="0" err="1" smtClean="0"/>
              <a:t>आवश्यक</a:t>
            </a:r>
            <a:r>
              <a:rPr lang="en-US" b="1" dirty="0" smtClean="0"/>
              <a:t> </a:t>
            </a:r>
            <a:r>
              <a:rPr lang="en-US" b="1" dirty="0" err="1" smtClean="0"/>
              <a:t>आहे</a:t>
            </a:r>
            <a:r>
              <a:rPr lang="en-US" b="1" dirty="0" smtClean="0"/>
              <a:t>.</a:t>
            </a:r>
            <a:endParaRPr lang="en-US" dirty="0" smtClean="0"/>
          </a:p>
          <a:p>
            <a:endParaRPr lang="en-US" b="1" dirty="0" smtClean="0"/>
          </a:p>
          <a:p>
            <a:r>
              <a:rPr lang="en-US" b="1" dirty="0" smtClean="0"/>
              <a:t>• </a:t>
            </a:r>
            <a:r>
              <a:rPr lang="en-US" b="1" dirty="0" err="1" smtClean="0"/>
              <a:t>वेळ-प्रकार</a:t>
            </a:r>
            <a:r>
              <a:rPr lang="en-US" b="1" dirty="0" smtClean="0"/>
              <a:t> </a:t>
            </a:r>
            <a:r>
              <a:rPr lang="en-US" b="1" dirty="0" err="1" smtClean="0"/>
              <a:t>कारण</a:t>
            </a:r>
            <a:r>
              <a:rPr lang="en-US" b="1" dirty="0" smtClean="0"/>
              <a:t> </a:t>
            </a:r>
            <a:r>
              <a:rPr lang="en-US" b="1" dirty="0" err="1" smtClean="0"/>
              <a:t>गोदामातील</a:t>
            </a:r>
            <a:r>
              <a:rPr lang="en-US" b="1" dirty="0" smtClean="0"/>
              <a:t> </a:t>
            </a:r>
            <a:r>
              <a:rPr lang="en-US" b="1" dirty="0" err="1" smtClean="0"/>
              <a:t>डेटा</a:t>
            </a:r>
            <a:r>
              <a:rPr lang="en-US" b="1" dirty="0" smtClean="0"/>
              <a:t> accurate </a:t>
            </a:r>
            <a:r>
              <a:rPr lang="en-US" b="1" dirty="0" err="1" smtClean="0"/>
              <a:t>वेळेत</a:t>
            </a:r>
            <a:r>
              <a:rPr lang="en-US" b="1" dirty="0" smtClean="0"/>
              <a:t> </a:t>
            </a:r>
            <a:r>
              <a:rPr lang="en-US" b="1" dirty="0" err="1" smtClean="0"/>
              <a:t>किंवा</a:t>
            </a:r>
            <a:r>
              <a:rPr lang="en-US" b="1" dirty="0" smtClean="0"/>
              <a:t> </a:t>
            </a:r>
            <a:r>
              <a:rPr lang="en-US" b="1" dirty="0" err="1" smtClean="0"/>
              <a:t>काही</a:t>
            </a:r>
            <a:r>
              <a:rPr lang="en-US" b="1" dirty="0" smtClean="0"/>
              <a:t> </a:t>
            </a:r>
            <a:r>
              <a:rPr lang="en-US" b="1" dirty="0" err="1" smtClean="0"/>
              <a:t>कालावधीनंतर</a:t>
            </a:r>
            <a:r>
              <a:rPr lang="en-US" b="1" dirty="0" smtClean="0"/>
              <a:t> </a:t>
            </a:r>
            <a:r>
              <a:rPr lang="en-US" b="1" dirty="0" err="1" smtClean="0"/>
              <a:t>काही</a:t>
            </a:r>
            <a:r>
              <a:rPr lang="en-US" b="1" dirty="0" smtClean="0"/>
              <a:t> </a:t>
            </a:r>
            <a:r>
              <a:rPr lang="en-US" b="1" dirty="0" err="1" smtClean="0"/>
              <a:t>वेळा</a:t>
            </a:r>
            <a:r>
              <a:rPr lang="en-US" b="1" dirty="0" smtClean="0"/>
              <a:t> </a:t>
            </a:r>
            <a:r>
              <a:rPr lang="en-US" b="1" dirty="0" err="1" smtClean="0"/>
              <a:t>अचूक</a:t>
            </a:r>
            <a:r>
              <a:rPr lang="en-US" b="1" dirty="0" smtClean="0"/>
              <a:t> </a:t>
            </a:r>
            <a:r>
              <a:rPr lang="en-US" b="1" dirty="0" err="1" smtClean="0"/>
              <a:t>आणि</a:t>
            </a:r>
            <a:r>
              <a:rPr lang="en-US" b="1" dirty="0" smtClean="0"/>
              <a:t> </a:t>
            </a:r>
            <a:r>
              <a:rPr lang="en-US" b="1" dirty="0" err="1" smtClean="0"/>
              <a:t>वैध</a:t>
            </a:r>
            <a:r>
              <a:rPr lang="en-US" b="1" dirty="0" smtClean="0"/>
              <a:t> </a:t>
            </a:r>
            <a:r>
              <a:rPr lang="en-US" b="1" dirty="0" err="1" smtClean="0"/>
              <a:t>असतो</a:t>
            </a:r>
            <a:r>
              <a:rPr lang="en-US" b="1" dirty="0" smtClean="0"/>
              <a:t>.</a:t>
            </a:r>
            <a:endParaRPr lang="en-US" dirty="0" smtClean="0"/>
          </a:p>
          <a:p>
            <a:endParaRPr lang="en-US" b="1" dirty="0" smtClean="0"/>
          </a:p>
          <a:p>
            <a:r>
              <a:rPr lang="en-US" b="1" dirty="0" smtClean="0"/>
              <a:t>Real </a:t>
            </a:r>
            <a:r>
              <a:rPr lang="en-US" b="1" dirty="0" err="1" smtClean="0"/>
              <a:t>अस्थिर</a:t>
            </a:r>
            <a:r>
              <a:rPr lang="en-US" b="1" dirty="0" smtClean="0"/>
              <a:t> </a:t>
            </a:r>
            <a:r>
              <a:rPr lang="en-US" b="1" dirty="0" err="1" smtClean="0"/>
              <a:t>कारण</a:t>
            </a:r>
            <a:r>
              <a:rPr lang="en-US" b="1" dirty="0" smtClean="0"/>
              <a:t> </a:t>
            </a:r>
            <a:r>
              <a:rPr lang="en-US" b="1" dirty="0" err="1" smtClean="0"/>
              <a:t>डेटा</a:t>
            </a:r>
            <a:r>
              <a:rPr lang="en-US" b="1" dirty="0" smtClean="0"/>
              <a:t> </a:t>
            </a:r>
            <a:r>
              <a:rPr lang="en-US" b="1" dirty="0" err="1" smtClean="0"/>
              <a:t>रिअल</a:t>
            </a:r>
            <a:r>
              <a:rPr lang="en-US" b="1" dirty="0" smtClean="0"/>
              <a:t> </a:t>
            </a:r>
            <a:r>
              <a:rPr lang="en-US" b="1" dirty="0" err="1" smtClean="0"/>
              <a:t>टाइममध्ये</a:t>
            </a:r>
            <a:r>
              <a:rPr lang="en-US" b="1" dirty="0" smtClean="0"/>
              <a:t> </a:t>
            </a:r>
            <a:r>
              <a:rPr lang="en-US" b="1" dirty="0" err="1" smtClean="0"/>
              <a:t>अद्यतनित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नाही</a:t>
            </a:r>
            <a:r>
              <a:rPr lang="en-US" b="1" dirty="0" smtClean="0"/>
              <a:t> </a:t>
            </a:r>
            <a:r>
              <a:rPr lang="en-US" b="1" dirty="0" err="1" smtClean="0"/>
              <a:t>परंतु</a:t>
            </a:r>
            <a:r>
              <a:rPr lang="en-US" b="1" dirty="0" smtClean="0"/>
              <a:t> </a:t>
            </a:r>
            <a:r>
              <a:rPr lang="en-US" b="1" dirty="0" err="1" smtClean="0"/>
              <a:t>नियमितपणे</a:t>
            </a:r>
            <a:r>
              <a:rPr lang="en-US" b="1" dirty="0" smtClean="0"/>
              <a:t> </a:t>
            </a:r>
            <a:r>
              <a:rPr lang="en-US" b="1" dirty="0" err="1" smtClean="0"/>
              <a:t>भिन्न</a:t>
            </a:r>
            <a:r>
              <a:rPr lang="en-US" b="1" dirty="0" smtClean="0"/>
              <a:t> </a:t>
            </a:r>
            <a:r>
              <a:rPr lang="en-US" b="1" dirty="0" err="1" smtClean="0"/>
              <a:t>डेटा</a:t>
            </a:r>
            <a:r>
              <a:rPr lang="en-US" b="1" dirty="0" smtClean="0"/>
              <a:t> </a:t>
            </a:r>
            <a:r>
              <a:rPr lang="en-US" b="1" dirty="0" err="1" smtClean="0"/>
              <a:t>स्रोतांकडून</a:t>
            </a:r>
            <a:r>
              <a:rPr lang="en-US" b="1" dirty="0" smtClean="0"/>
              <a:t> </a:t>
            </a:r>
            <a:r>
              <a:rPr lang="en-US" b="1" dirty="0" err="1" smtClean="0"/>
              <a:t>रीफ्रेश</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नेहमी</a:t>
            </a:r>
            <a:r>
              <a:rPr lang="en-US" b="1" dirty="0" smtClean="0"/>
              <a:t> </a:t>
            </a:r>
            <a:r>
              <a:rPr lang="en-US" b="1" dirty="0" err="1" smtClean="0"/>
              <a:t>बदलीऐवजी</a:t>
            </a:r>
            <a:r>
              <a:rPr lang="en-US" b="1" dirty="0" smtClean="0"/>
              <a:t> </a:t>
            </a:r>
            <a:r>
              <a:rPr lang="en-US" b="1" dirty="0" err="1" smtClean="0"/>
              <a:t>डेटाबेसच्या</a:t>
            </a:r>
            <a:r>
              <a:rPr lang="en-US" b="1" dirty="0" smtClean="0"/>
              <a:t> </a:t>
            </a:r>
            <a:r>
              <a:rPr lang="en-US" b="1" dirty="0" err="1" smtClean="0"/>
              <a:t>परिशिष्ट</a:t>
            </a:r>
            <a:r>
              <a:rPr lang="en-US" b="1" dirty="0" smtClean="0"/>
              <a:t> </a:t>
            </a:r>
            <a:r>
              <a:rPr lang="en-US" b="1" dirty="0" err="1" smtClean="0"/>
              <a:t>म्हणून</a:t>
            </a:r>
            <a:r>
              <a:rPr lang="en-US" b="1" dirty="0" smtClean="0"/>
              <a:t> </a:t>
            </a:r>
            <a:r>
              <a:rPr lang="en-US" b="1" dirty="0" err="1" smtClean="0"/>
              <a:t>जोडला</a:t>
            </a:r>
            <a:r>
              <a:rPr lang="en-US" b="1" dirty="0" smtClean="0"/>
              <a:t> </a:t>
            </a:r>
            <a:r>
              <a:rPr lang="en-US" b="1" dirty="0" err="1" smtClean="0"/>
              <a:t>जातो</a:t>
            </a:r>
            <a:r>
              <a:rPr lang="en-US" b="1" dirty="0" smtClean="0"/>
              <a:t>. </a:t>
            </a:r>
            <a:r>
              <a:rPr lang="en-US" b="1" dirty="0" err="1" smtClean="0"/>
              <a:t>डेटाबेस</a:t>
            </a:r>
            <a:r>
              <a:rPr lang="en-US" b="1" dirty="0" smtClean="0"/>
              <a:t> </a:t>
            </a:r>
            <a:r>
              <a:rPr lang="en-US" b="1" dirty="0" err="1" smtClean="0"/>
              <a:t>हा</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सातत्याने</a:t>
            </a:r>
            <a:r>
              <a:rPr lang="en-US" b="1" dirty="0" smtClean="0"/>
              <a:t> </a:t>
            </a:r>
            <a:r>
              <a:rPr lang="en-US" b="1" dirty="0" err="1" smtClean="0"/>
              <a:t>शोषून</a:t>
            </a:r>
            <a:r>
              <a:rPr lang="en-US" b="1" dirty="0" smtClean="0"/>
              <a:t> </a:t>
            </a:r>
            <a:r>
              <a:rPr lang="en-US" b="1" dirty="0" err="1" smtClean="0"/>
              <a:t>घेतो</a:t>
            </a:r>
            <a:r>
              <a:rPr lang="en-US" b="1" dirty="0" smtClean="0"/>
              <a:t> </a:t>
            </a:r>
            <a:r>
              <a:rPr lang="en-US" b="1" dirty="0" err="1" smtClean="0"/>
              <a:t>आणि</a:t>
            </a:r>
            <a:r>
              <a:rPr lang="en-US" b="1" dirty="0" smtClean="0"/>
              <a:t> </a:t>
            </a:r>
            <a:r>
              <a:rPr lang="en-US" b="1" dirty="0" err="1" smtClean="0"/>
              <a:t>मागील</a:t>
            </a:r>
            <a:r>
              <a:rPr lang="en-US" b="1" dirty="0" smtClean="0"/>
              <a:t> </a:t>
            </a:r>
            <a:r>
              <a:rPr lang="en-US" b="1" dirty="0" err="1" smtClean="0"/>
              <a:t>डेटासह</a:t>
            </a:r>
            <a:r>
              <a:rPr lang="en-US" b="1" dirty="0" smtClean="0"/>
              <a:t> </a:t>
            </a:r>
            <a:r>
              <a:rPr lang="en-US" b="1" dirty="0" err="1" smtClean="0"/>
              <a:t>वर्धितपणे</a:t>
            </a:r>
            <a:r>
              <a:rPr lang="en-US" b="1" dirty="0" smtClean="0"/>
              <a:t> </a:t>
            </a:r>
            <a:r>
              <a:rPr lang="en-US" b="1" dirty="0" err="1" smtClean="0"/>
              <a:t>एकत्रित</a:t>
            </a:r>
            <a:r>
              <a:rPr lang="en-US" b="1" dirty="0" smtClean="0"/>
              <a:t> </a:t>
            </a:r>
            <a:r>
              <a:rPr lang="en-US" b="1" dirty="0" err="1" smtClean="0"/>
              <a:t>करते</a:t>
            </a:r>
            <a:r>
              <a:rPr lang="en-US" b="1" dirty="0" smtClean="0"/>
              <a:t>.</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685799"/>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0" y="1295400"/>
            <a:ext cx="9144000" cy="5029200"/>
          </a:xfrm>
        </p:spPr>
        <p:style>
          <a:lnRef idx="0">
            <a:schemeClr val="accent3"/>
          </a:lnRef>
          <a:fillRef idx="3">
            <a:schemeClr val="accent3"/>
          </a:fillRef>
          <a:effectRef idx="3">
            <a:schemeClr val="accent3"/>
          </a:effectRef>
          <a:fontRef idx="minor">
            <a:schemeClr val="lt1"/>
          </a:fontRef>
        </p:style>
        <p:txBody>
          <a:bodyPr>
            <a:normAutofit fontScale="32500" lnSpcReduction="20000"/>
          </a:bodyPr>
          <a:lstStyle/>
          <a:p>
            <a:r>
              <a:rPr lang="en-US" sz="19700" b="1" dirty="0" err="1" smtClean="0">
                <a:solidFill>
                  <a:srgbClr val="C00000"/>
                </a:solidFill>
              </a:rPr>
              <a:t>WelCome</a:t>
            </a:r>
            <a:endParaRPr lang="en-US" sz="19700" b="1" dirty="0" smtClean="0">
              <a:solidFill>
                <a:srgbClr val="C00000"/>
              </a:solidFill>
            </a:endParaRPr>
          </a:p>
          <a:p>
            <a:r>
              <a:rPr lang="en-US" sz="19700" b="1" dirty="0" err="1" smtClean="0">
                <a:solidFill>
                  <a:srgbClr val="C00000"/>
                </a:solidFill>
              </a:rPr>
              <a:t>Dr.M.J.Ingole</a:t>
            </a:r>
            <a:endParaRPr lang="en-US" sz="19700" b="1" dirty="0" smtClean="0">
              <a:solidFill>
                <a:srgbClr val="C00000"/>
              </a:solidFill>
            </a:endParaRPr>
          </a:p>
          <a:p>
            <a:r>
              <a:rPr lang="en-US" sz="16600" b="1" dirty="0" smtClean="0">
                <a:solidFill>
                  <a:srgbClr val="C00000"/>
                </a:solidFill>
              </a:rPr>
              <a:t>(Coordinator Commerce Dept.)</a:t>
            </a:r>
            <a:endParaRPr lang="en-US" sz="19700" b="1" dirty="0" smtClean="0">
              <a:solidFill>
                <a:srgbClr val="C00000"/>
              </a:solidFill>
            </a:endParaRPr>
          </a:p>
          <a:p>
            <a:r>
              <a:rPr lang="en-US" sz="19700" b="1" dirty="0" err="1" smtClean="0">
                <a:solidFill>
                  <a:srgbClr val="C00000"/>
                </a:solidFill>
              </a:rPr>
              <a:t>Prof.H.A.Ekbote</a:t>
            </a:r>
            <a:endParaRPr lang="en-US" sz="19700" b="1" dirty="0" smtClean="0">
              <a:solidFill>
                <a:srgbClr val="C00000"/>
              </a:solidFill>
            </a:endParaRPr>
          </a:p>
          <a:p>
            <a:r>
              <a:rPr lang="en-US" sz="19700" b="1" dirty="0" err="1" smtClean="0">
                <a:solidFill>
                  <a:srgbClr val="C00000"/>
                </a:solidFill>
              </a:rPr>
              <a:t>Dr.R.K.Ahale</a:t>
            </a:r>
            <a:endParaRPr lang="en-US" sz="19700" b="1" dirty="0" smtClean="0">
              <a:solidFill>
                <a:srgbClr val="C00000"/>
              </a:solidFill>
            </a:endParaRPr>
          </a:p>
          <a:p>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r>
              <a:rPr lang="en-US" b="1" dirty="0" err="1" smtClean="0"/>
              <a:t>डेटा</a:t>
            </a:r>
            <a:r>
              <a:rPr lang="en-US" b="1" dirty="0" smtClean="0"/>
              <a:t> </a:t>
            </a:r>
            <a:r>
              <a:rPr lang="en-US" b="1" dirty="0" err="1" smtClean="0"/>
              <a:t>वेअरहाउसिंगचे</a:t>
            </a:r>
            <a:r>
              <a:rPr lang="en-US" b="1" dirty="0" smtClean="0"/>
              <a:t> </a:t>
            </a:r>
            <a:r>
              <a:rPr lang="en-US" b="1" dirty="0" err="1" smtClean="0"/>
              <a:t>फायदे</a:t>
            </a:r>
            <a:endParaRPr lang="en-US" dirty="0" smtClean="0"/>
          </a:p>
          <a:p>
            <a:r>
              <a:rPr lang="en-US" b="1" dirty="0" err="1" smtClean="0"/>
              <a:t>डेटा</a:t>
            </a:r>
            <a:r>
              <a:rPr lang="en-US" b="1" dirty="0" smtClean="0"/>
              <a:t> </a:t>
            </a:r>
            <a:r>
              <a:rPr lang="en-US" b="1" dirty="0" err="1" smtClean="0"/>
              <a:t>वेअरहाऊसची</a:t>
            </a:r>
            <a:r>
              <a:rPr lang="en-US" b="1" dirty="0" smtClean="0"/>
              <a:t> </a:t>
            </a:r>
            <a:r>
              <a:rPr lang="en-US" b="1" dirty="0" err="1" smtClean="0"/>
              <a:t>यशस्वी</a:t>
            </a:r>
            <a:r>
              <a:rPr lang="en-US" b="1" dirty="0" smtClean="0"/>
              <a:t> </a:t>
            </a:r>
            <a:r>
              <a:rPr lang="en-US" b="1" dirty="0" err="1" smtClean="0"/>
              <a:t>अंमलबजावणी</a:t>
            </a:r>
            <a:r>
              <a:rPr lang="en-US" b="1" dirty="0" smtClean="0"/>
              <a:t> </a:t>
            </a:r>
            <a:r>
              <a:rPr lang="en-US" b="1" dirty="0" err="1" smtClean="0"/>
              <a:t>यासह</a:t>
            </a:r>
            <a:r>
              <a:rPr lang="en-US" b="1" dirty="0" smtClean="0"/>
              <a:t> </a:t>
            </a:r>
            <a:r>
              <a:rPr lang="en-US" b="1" dirty="0" err="1" smtClean="0"/>
              <a:t>संस्थेस</a:t>
            </a:r>
            <a:r>
              <a:rPr lang="en-US" b="1" dirty="0" smtClean="0"/>
              <a:t> </a:t>
            </a:r>
            <a:r>
              <a:rPr lang="en-US" b="1" dirty="0" err="1" smtClean="0"/>
              <a:t>मोठे</a:t>
            </a:r>
            <a:r>
              <a:rPr lang="en-US" b="1" dirty="0" smtClean="0"/>
              <a:t> </a:t>
            </a:r>
            <a:r>
              <a:rPr lang="en-US" b="1" dirty="0" err="1" smtClean="0"/>
              <a:t>आणि</a:t>
            </a:r>
            <a:r>
              <a:rPr lang="en-US" b="1" dirty="0" smtClean="0"/>
              <a:t> </a:t>
            </a:r>
            <a:r>
              <a:rPr lang="en-US" b="1" dirty="0" err="1" smtClean="0"/>
              <a:t>फायदे</a:t>
            </a:r>
            <a:r>
              <a:rPr lang="en-US" b="1" dirty="0" smtClean="0"/>
              <a:t> </a:t>
            </a:r>
            <a:r>
              <a:rPr lang="en-US" b="1" dirty="0" err="1" smtClean="0"/>
              <a:t>मिळवू</a:t>
            </a:r>
            <a:r>
              <a:rPr lang="en-US" b="1" dirty="0" smtClean="0"/>
              <a:t> </a:t>
            </a:r>
            <a:r>
              <a:rPr lang="en-US" b="1" dirty="0" err="1" smtClean="0"/>
              <a:t>शकते</a:t>
            </a:r>
            <a:r>
              <a:rPr lang="en-US" b="1" dirty="0" smtClean="0"/>
              <a:t>:</a:t>
            </a:r>
            <a:endParaRPr lang="en-US" dirty="0" smtClean="0"/>
          </a:p>
          <a:p>
            <a:r>
              <a:rPr lang="en-US" b="1" dirty="0" smtClean="0"/>
              <a:t>Investment </a:t>
            </a:r>
            <a:r>
              <a:rPr lang="en-US" b="1" dirty="0" err="1" smtClean="0"/>
              <a:t>गुंतवणूकीवर</a:t>
            </a:r>
            <a:r>
              <a:rPr lang="en-US" b="1" dirty="0" smtClean="0"/>
              <a:t> </a:t>
            </a:r>
            <a:r>
              <a:rPr lang="en-US" b="1" dirty="0" err="1" smtClean="0"/>
              <a:t>संभाव्य</a:t>
            </a:r>
            <a:r>
              <a:rPr lang="en-US" b="1" dirty="0" smtClean="0"/>
              <a:t> </a:t>
            </a:r>
            <a:r>
              <a:rPr lang="en-US" b="1" dirty="0" err="1" smtClean="0"/>
              <a:t>उच्च</a:t>
            </a:r>
            <a:r>
              <a:rPr lang="en-US" b="1" dirty="0" smtClean="0"/>
              <a:t> </a:t>
            </a:r>
            <a:r>
              <a:rPr lang="en-US" b="1" dirty="0" err="1" smtClean="0"/>
              <a:t>उत्पन्न</a:t>
            </a:r>
            <a:r>
              <a:rPr lang="en-US" b="1" dirty="0" smtClean="0"/>
              <a:t> </a:t>
            </a:r>
            <a:r>
              <a:rPr lang="en-US" b="1" dirty="0" err="1" smtClean="0"/>
              <a:t>एखाद्या</a:t>
            </a:r>
            <a:r>
              <a:rPr lang="en-US" b="1" dirty="0" smtClean="0"/>
              <a:t> </a:t>
            </a:r>
            <a:r>
              <a:rPr lang="en-US" b="1" dirty="0" err="1" smtClean="0"/>
              <a:t>संस्थेद्वारे</a:t>
            </a:r>
            <a:r>
              <a:rPr lang="en-US" b="1" dirty="0" smtClean="0"/>
              <a:t> </a:t>
            </a:r>
            <a:r>
              <a:rPr lang="en-US" b="1" dirty="0" err="1" smtClean="0"/>
              <a:t>डेटा</a:t>
            </a:r>
            <a:r>
              <a:rPr lang="en-US" b="1" dirty="0" smtClean="0"/>
              <a:t> </a:t>
            </a:r>
            <a:r>
              <a:rPr lang="en-US" b="1" dirty="0" err="1" smtClean="0"/>
              <a:t>वेअरहाऊसिंगच्या</a:t>
            </a:r>
            <a:r>
              <a:rPr lang="en-US" b="1" dirty="0" smtClean="0"/>
              <a:t> </a:t>
            </a:r>
            <a:r>
              <a:rPr lang="en-US" b="1" dirty="0" err="1" smtClean="0"/>
              <a:t>अंमलबजावणी</a:t>
            </a:r>
            <a:r>
              <a:rPr lang="en-US" b="1" dirty="0" smtClean="0"/>
              <a:t> </a:t>
            </a:r>
            <a:r>
              <a:rPr lang="en-US" b="1" dirty="0" err="1" smtClean="0"/>
              <a:t>साठी</a:t>
            </a:r>
            <a:r>
              <a:rPr lang="en-US" b="1" dirty="0" smtClean="0"/>
              <a:t> </a:t>
            </a:r>
            <a:r>
              <a:rPr lang="en-US" b="1" dirty="0" err="1" smtClean="0"/>
              <a:t>विशेषत</a:t>
            </a:r>
            <a:r>
              <a:rPr lang="en-US" b="1" dirty="0" smtClean="0"/>
              <a:t>: 10 </a:t>
            </a:r>
            <a:r>
              <a:rPr lang="en-US" b="1" dirty="0" err="1" smtClean="0"/>
              <a:t>रुपयांच्या</a:t>
            </a:r>
            <a:r>
              <a:rPr lang="en-US" b="1" dirty="0" smtClean="0"/>
              <a:t> </a:t>
            </a:r>
            <a:r>
              <a:rPr lang="en-US" b="1" dirty="0" err="1" smtClean="0"/>
              <a:t>अभावी</a:t>
            </a:r>
            <a:r>
              <a:rPr lang="en-US" b="1" dirty="0" smtClean="0"/>
              <a:t> </a:t>
            </a:r>
            <a:r>
              <a:rPr lang="en-US" b="1" dirty="0" err="1" smtClean="0"/>
              <a:t>ते</a:t>
            </a:r>
            <a:r>
              <a:rPr lang="en-US" b="1" dirty="0" smtClean="0"/>
              <a:t> 50 </a:t>
            </a:r>
            <a:r>
              <a:rPr lang="en-US" b="1" dirty="0" err="1" smtClean="0"/>
              <a:t>अभावांपर्यंत</a:t>
            </a:r>
            <a:r>
              <a:rPr lang="en-US" b="1" dirty="0" smtClean="0"/>
              <a:t> </a:t>
            </a:r>
            <a:r>
              <a:rPr lang="en-US" b="1" dirty="0" err="1" smtClean="0"/>
              <a:t>मोठी</a:t>
            </a:r>
            <a:r>
              <a:rPr lang="en-US" b="1" dirty="0" smtClean="0"/>
              <a:t> </a:t>
            </a:r>
            <a:r>
              <a:rPr lang="en-US" b="1" dirty="0" err="1" smtClean="0"/>
              <a:t>गुंतवणूक</a:t>
            </a:r>
            <a:r>
              <a:rPr lang="en-US" b="1" dirty="0" smtClean="0"/>
              <a:t> </a:t>
            </a:r>
            <a:r>
              <a:rPr lang="en-US" b="1" dirty="0" err="1" smtClean="0"/>
              <a:t>आवश्यक</a:t>
            </a:r>
            <a:r>
              <a:rPr lang="en-US" b="1" dirty="0" smtClean="0"/>
              <a:t> </a:t>
            </a:r>
            <a:r>
              <a:rPr lang="en-US" b="1" dirty="0" err="1" smtClean="0"/>
              <a:t>आहे</a:t>
            </a:r>
            <a:r>
              <a:rPr lang="en-US" b="1" dirty="0" smtClean="0"/>
              <a:t>. </a:t>
            </a:r>
            <a:r>
              <a:rPr lang="en-US" b="1" dirty="0" err="1" smtClean="0"/>
              <a:t>तथापि</a:t>
            </a:r>
            <a:r>
              <a:rPr lang="en-US" b="1" dirty="0" smtClean="0"/>
              <a:t>, 1996 1996 in </a:t>
            </a:r>
            <a:r>
              <a:rPr lang="en-US" b="1" dirty="0" err="1" smtClean="0"/>
              <a:t>मध्ये</a:t>
            </a:r>
            <a:r>
              <a:rPr lang="en-US" b="1" dirty="0" smtClean="0"/>
              <a:t> </a:t>
            </a:r>
            <a:r>
              <a:rPr lang="en-US" b="1" dirty="0" err="1" smtClean="0"/>
              <a:t>आंतरराष्ट्रीय</a:t>
            </a:r>
            <a:r>
              <a:rPr lang="en-US" b="1" dirty="0" smtClean="0"/>
              <a:t> </a:t>
            </a:r>
            <a:r>
              <a:rPr lang="en-US" b="1" dirty="0" err="1" smtClean="0"/>
              <a:t>डेटा</a:t>
            </a:r>
            <a:r>
              <a:rPr lang="en-US" b="1" dirty="0" smtClean="0"/>
              <a:t> </a:t>
            </a:r>
            <a:r>
              <a:rPr lang="en-US" b="1" dirty="0" err="1" smtClean="0"/>
              <a:t>कॉर्पोरेशन</a:t>
            </a:r>
            <a:r>
              <a:rPr lang="en-US" b="1" dirty="0" smtClean="0"/>
              <a:t> (</a:t>
            </a:r>
            <a:r>
              <a:rPr lang="en-US" b="1" dirty="0" err="1" smtClean="0"/>
              <a:t>आयडीसी</a:t>
            </a:r>
            <a:r>
              <a:rPr lang="en-US" b="1" dirty="0" smtClean="0"/>
              <a:t>) </a:t>
            </a:r>
            <a:r>
              <a:rPr lang="en-US" b="1" dirty="0" err="1" smtClean="0"/>
              <a:t>च्या</a:t>
            </a:r>
            <a:r>
              <a:rPr lang="en-US" b="1" dirty="0" smtClean="0"/>
              <a:t> </a:t>
            </a:r>
            <a:r>
              <a:rPr lang="en-US" b="1" dirty="0" err="1" smtClean="0"/>
              <a:t>अभ्यासानुसार</a:t>
            </a:r>
            <a:r>
              <a:rPr lang="en-US" b="1" dirty="0" smtClean="0"/>
              <a:t> </a:t>
            </a:r>
            <a:r>
              <a:rPr lang="en-US" b="1" dirty="0" err="1" smtClean="0"/>
              <a:t>डेटा</a:t>
            </a:r>
            <a:r>
              <a:rPr lang="en-US" b="1" dirty="0" smtClean="0"/>
              <a:t> </a:t>
            </a:r>
            <a:r>
              <a:rPr lang="en-US" b="1" dirty="0" err="1" smtClean="0"/>
              <a:t>वेअरहाऊसिंगमधील</a:t>
            </a:r>
            <a:r>
              <a:rPr lang="en-US" b="1" dirty="0" smtClean="0"/>
              <a:t> </a:t>
            </a:r>
            <a:r>
              <a:rPr lang="en-US" b="1" dirty="0" err="1" smtClean="0"/>
              <a:t>गुंतवणूकीवर</a:t>
            </a:r>
            <a:r>
              <a:rPr lang="en-US" b="1" dirty="0" smtClean="0"/>
              <a:t> (</a:t>
            </a:r>
            <a:r>
              <a:rPr lang="en-US" b="1" dirty="0" err="1" smtClean="0"/>
              <a:t>आरओ</a:t>
            </a:r>
            <a:r>
              <a:rPr lang="en-US" b="1" dirty="0" smtClean="0"/>
              <a:t> </a:t>
            </a:r>
            <a:r>
              <a:rPr lang="en-US" b="1" dirty="0" err="1" smtClean="0"/>
              <a:t>आय</a:t>
            </a:r>
            <a:r>
              <a:rPr lang="en-US" b="1" dirty="0" smtClean="0"/>
              <a:t>) </a:t>
            </a:r>
            <a:r>
              <a:rPr lang="en-US" b="1" dirty="0" err="1" smtClean="0"/>
              <a:t>सरासरी</a:t>
            </a:r>
            <a:r>
              <a:rPr lang="en-US" b="1" dirty="0" smtClean="0"/>
              <a:t> </a:t>
            </a:r>
            <a:r>
              <a:rPr lang="en-US" b="1" dirty="0" err="1" smtClean="0"/>
              <a:t>तीन</a:t>
            </a:r>
            <a:r>
              <a:rPr lang="en-US" b="1" dirty="0" smtClean="0"/>
              <a:t> </a:t>
            </a:r>
            <a:r>
              <a:rPr lang="en-US" b="1" dirty="0" err="1" smtClean="0"/>
              <a:t>वर्षाचा</a:t>
            </a:r>
            <a:r>
              <a:rPr lang="en-US" b="1" dirty="0" smtClean="0"/>
              <a:t> </a:t>
            </a:r>
            <a:r>
              <a:rPr lang="en-US" b="1" dirty="0" err="1" smtClean="0"/>
              <a:t>परतावा</a:t>
            </a:r>
            <a:r>
              <a:rPr lang="en-US" b="1" dirty="0" smtClean="0"/>
              <a:t> 40०१% </a:t>
            </a:r>
            <a:r>
              <a:rPr lang="en-US" b="1" dirty="0" err="1" smtClean="0"/>
              <a:t>पर्यंत</a:t>
            </a:r>
            <a:r>
              <a:rPr lang="en-US" b="1" dirty="0" smtClean="0"/>
              <a:t> </a:t>
            </a:r>
            <a:r>
              <a:rPr lang="en-US" b="1" dirty="0" err="1" smtClean="0"/>
              <a:t>पोहोचला</a:t>
            </a:r>
            <a:r>
              <a:rPr lang="en-US" b="1" dirty="0" smtClean="0"/>
              <a:t> </a:t>
            </a:r>
            <a:r>
              <a:rPr lang="en-US" b="1" dirty="0" err="1" smtClean="0"/>
              <a:t>आहे</a:t>
            </a:r>
            <a:r>
              <a:rPr lang="en-US" b="1" dirty="0" smtClean="0"/>
              <a:t>.</a:t>
            </a:r>
            <a:endParaRPr lang="en-US" dirty="0" smtClean="0"/>
          </a:p>
          <a:p>
            <a:r>
              <a:rPr lang="en-US" b="1" dirty="0" smtClean="0"/>
              <a:t>• </a:t>
            </a:r>
            <a:r>
              <a:rPr lang="en-US" b="1" dirty="0" err="1" smtClean="0"/>
              <a:t>स्पर्धात्मक</a:t>
            </a:r>
            <a:r>
              <a:rPr lang="en-US" b="1" dirty="0" smtClean="0"/>
              <a:t> </a:t>
            </a:r>
            <a:r>
              <a:rPr lang="en-US" b="1" dirty="0" err="1" smtClean="0"/>
              <a:t>फायदा</a:t>
            </a:r>
            <a:endParaRPr lang="en-US" dirty="0" smtClean="0"/>
          </a:p>
          <a:p>
            <a:r>
              <a:rPr lang="en-US" b="1" dirty="0" err="1" smtClean="0"/>
              <a:t>ज्या</a:t>
            </a:r>
            <a:r>
              <a:rPr lang="en-US" b="1" dirty="0" smtClean="0"/>
              <a:t> </a:t>
            </a:r>
            <a:r>
              <a:rPr lang="en-US" b="1" dirty="0" err="1" smtClean="0"/>
              <a:t>कंपन्यांनी</a:t>
            </a:r>
            <a:r>
              <a:rPr lang="en-US" b="1" dirty="0" smtClean="0"/>
              <a:t> </a:t>
            </a:r>
            <a:r>
              <a:rPr lang="en-US" b="1" dirty="0" err="1" smtClean="0"/>
              <a:t>डेटा</a:t>
            </a:r>
            <a:r>
              <a:rPr lang="en-US" b="1" dirty="0" smtClean="0"/>
              <a:t> </a:t>
            </a:r>
            <a:r>
              <a:rPr lang="en-US" b="1" dirty="0" err="1" smtClean="0"/>
              <a:t>वेअरहाऊस</a:t>
            </a:r>
            <a:r>
              <a:rPr lang="en-US" b="1" dirty="0" smtClean="0"/>
              <a:t> </a:t>
            </a:r>
            <a:r>
              <a:rPr lang="en-US" b="1" dirty="0" err="1" smtClean="0"/>
              <a:t>यशस्वीरित्या</a:t>
            </a:r>
            <a:r>
              <a:rPr lang="en-US" b="1" dirty="0" smtClean="0"/>
              <a:t> </a:t>
            </a:r>
            <a:r>
              <a:rPr lang="en-US" b="1" dirty="0" err="1" smtClean="0"/>
              <a:t>कार्यान्वित</a:t>
            </a:r>
            <a:r>
              <a:rPr lang="en-US" b="1" dirty="0" smtClean="0"/>
              <a:t> </a:t>
            </a:r>
            <a:r>
              <a:rPr lang="en-US" b="1" dirty="0" err="1" smtClean="0"/>
              <a:t>केली</a:t>
            </a:r>
            <a:r>
              <a:rPr lang="en-US" b="1" dirty="0" smtClean="0"/>
              <a:t> </a:t>
            </a:r>
            <a:r>
              <a:rPr lang="en-US" b="1" dirty="0" err="1" smtClean="0"/>
              <a:t>त्या</a:t>
            </a:r>
            <a:r>
              <a:rPr lang="en-US" b="1" dirty="0" smtClean="0"/>
              <a:t> </a:t>
            </a:r>
            <a:r>
              <a:rPr lang="en-US" b="1" dirty="0" err="1" smtClean="0"/>
              <a:t>कंपन्यांच्या</a:t>
            </a:r>
            <a:r>
              <a:rPr lang="en-US" b="1" dirty="0" smtClean="0"/>
              <a:t> </a:t>
            </a:r>
            <a:r>
              <a:rPr lang="en-US" b="1" dirty="0" err="1" smtClean="0"/>
              <a:t>गुंतवणूकीवर</a:t>
            </a:r>
            <a:r>
              <a:rPr lang="en-US" b="1" dirty="0" smtClean="0"/>
              <a:t> </a:t>
            </a:r>
            <a:r>
              <a:rPr lang="en-US" b="1" dirty="0" err="1" smtClean="0"/>
              <a:t>मोठा</a:t>
            </a:r>
            <a:r>
              <a:rPr lang="en-US" b="1" dirty="0" smtClean="0"/>
              <a:t> </a:t>
            </a:r>
            <a:r>
              <a:rPr lang="en-US" b="1" dirty="0" err="1" smtClean="0"/>
              <a:t>परतावा</a:t>
            </a:r>
            <a:r>
              <a:rPr lang="en-US" b="1" dirty="0" smtClean="0"/>
              <a:t> </a:t>
            </a:r>
            <a:r>
              <a:rPr lang="en-US" b="1" dirty="0" err="1" smtClean="0"/>
              <a:t>हा</a:t>
            </a:r>
            <a:r>
              <a:rPr lang="en-US" b="1" dirty="0" smtClean="0"/>
              <a:t> </a:t>
            </a:r>
            <a:r>
              <a:rPr lang="en-US" b="1" dirty="0" err="1" smtClean="0"/>
              <a:t>या</a:t>
            </a:r>
            <a:r>
              <a:rPr lang="en-US" b="1" dirty="0" smtClean="0"/>
              <a:t> </a:t>
            </a:r>
            <a:r>
              <a:rPr lang="en-US" b="1" dirty="0" err="1" smtClean="0"/>
              <a:t>तंत्रज्ञानासह</a:t>
            </a:r>
            <a:r>
              <a:rPr lang="en-US" b="1" dirty="0" smtClean="0"/>
              <a:t> </a:t>
            </a:r>
            <a:r>
              <a:rPr lang="en-US" b="1" dirty="0" err="1" smtClean="0"/>
              <a:t>मोठ्या</a:t>
            </a:r>
            <a:r>
              <a:rPr lang="en-US" b="1" dirty="0" smtClean="0"/>
              <a:t> </a:t>
            </a:r>
            <a:r>
              <a:rPr lang="en-US" b="1" dirty="0" err="1" smtClean="0"/>
              <a:t>प्रमाणात</a:t>
            </a:r>
            <a:r>
              <a:rPr lang="en-US" b="1" dirty="0" smtClean="0"/>
              <a:t> </a:t>
            </a:r>
            <a:r>
              <a:rPr lang="en-US" b="1" dirty="0" err="1" smtClean="0"/>
              <a:t>स्पर्धात्मक</a:t>
            </a:r>
            <a:r>
              <a:rPr lang="en-US" b="1" dirty="0" smtClean="0"/>
              <a:t> </a:t>
            </a:r>
            <a:r>
              <a:rPr lang="en-US" b="1" dirty="0" err="1" smtClean="0"/>
              <a:t>फायद्याचा</a:t>
            </a:r>
            <a:r>
              <a:rPr lang="en-US" b="1" dirty="0" smtClean="0"/>
              <a:t> </a:t>
            </a:r>
            <a:r>
              <a:rPr lang="en-US" b="1" dirty="0" err="1" smtClean="0"/>
              <a:t>पुरावा</a:t>
            </a:r>
            <a:r>
              <a:rPr lang="en-US" b="1" dirty="0" smtClean="0"/>
              <a:t> </a:t>
            </a:r>
            <a:r>
              <a:rPr lang="en-US" b="1" dirty="0" err="1" smtClean="0"/>
              <a:t>आहे</a:t>
            </a:r>
            <a:r>
              <a:rPr lang="en-US" b="1" dirty="0" smtClean="0"/>
              <a:t>. </a:t>
            </a:r>
            <a:r>
              <a:rPr lang="en-US" b="1" dirty="0" err="1" smtClean="0"/>
              <a:t>निर्णय</a:t>
            </a:r>
            <a:r>
              <a:rPr lang="en-US" b="1" dirty="0" smtClean="0"/>
              <a:t> </a:t>
            </a:r>
            <a:r>
              <a:rPr lang="en-US" b="1" dirty="0" err="1" smtClean="0"/>
              <a:t>घेणार्‍यांना</a:t>
            </a:r>
            <a:r>
              <a:rPr lang="en-US" b="1" dirty="0" smtClean="0"/>
              <a:t> </a:t>
            </a:r>
            <a:r>
              <a:rPr lang="en-US" b="1" dirty="0" err="1" smtClean="0"/>
              <a:t>डेटामध्ये</a:t>
            </a:r>
            <a:r>
              <a:rPr lang="en-US" b="1" dirty="0" smtClean="0"/>
              <a:t> </a:t>
            </a:r>
            <a:r>
              <a:rPr lang="en-US" b="1" dirty="0" err="1" smtClean="0"/>
              <a:t>प्रवेश</a:t>
            </a:r>
            <a:r>
              <a:rPr lang="en-US" b="1" dirty="0" smtClean="0"/>
              <a:t> </a:t>
            </a:r>
            <a:r>
              <a:rPr lang="en-US" b="1" dirty="0" err="1" smtClean="0"/>
              <a:t>करण्याची</a:t>
            </a:r>
            <a:r>
              <a:rPr lang="en-US" b="1" dirty="0" smtClean="0"/>
              <a:t> </a:t>
            </a:r>
            <a:r>
              <a:rPr lang="en-US" b="1" dirty="0" err="1" smtClean="0"/>
              <a:t>परवानगी</a:t>
            </a:r>
            <a:r>
              <a:rPr lang="en-US" b="1" dirty="0" smtClean="0"/>
              <a:t> </a:t>
            </a:r>
            <a:r>
              <a:rPr lang="en-US" b="1" dirty="0" err="1" smtClean="0"/>
              <a:t>देऊन</a:t>
            </a:r>
            <a:r>
              <a:rPr lang="en-US" b="1" dirty="0" smtClean="0"/>
              <a:t> </a:t>
            </a:r>
            <a:r>
              <a:rPr lang="en-US" b="1" dirty="0" err="1" smtClean="0"/>
              <a:t>स्पर्धात्मक</a:t>
            </a:r>
            <a:r>
              <a:rPr lang="en-US" b="1" dirty="0" smtClean="0"/>
              <a:t> </a:t>
            </a:r>
            <a:r>
              <a:rPr lang="en-US" b="1" dirty="0" err="1" smtClean="0"/>
              <a:t>फायदा</a:t>
            </a:r>
            <a:r>
              <a:rPr lang="en-US" b="1" dirty="0" smtClean="0"/>
              <a:t> </a:t>
            </a:r>
            <a:r>
              <a:rPr lang="en-US" b="1" dirty="0" err="1" smtClean="0"/>
              <a:t>मिळतो</a:t>
            </a:r>
            <a:r>
              <a:rPr lang="en-US" b="1" dirty="0" smtClean="0"/>
              <a:t> </a:t>
            </a:r>
            <a:r>
              <a:rPr lang="en-US" b="1" dirty="0" err="1" smtClean="0"/>
              <a:t>जो</a:t>
            </a:r>
            <a:r>
              <a:rPr lang="en-US" b="1" dirty="0" smtClean="0"/>
              <a:t> </a:t>
            </a:r>
            <a:r>
              <a:rPr lang="en-US" b="1" dirty="0" err="1" smtClean="0"/>
              <a:t>यापूर्वी</a:t>
            </a:r>
            <a:r>
              <a:rPr lang="en-US" b="1" dirty="0" smtClean="0"/>
              <a:t> </a:t>
            </a:r>
            <a:r>
              <a:rPr lang="en-US" b="1" dirty="0" err="1" smtClean="0"/>
              <a:t>अनुपलब्ध</a:t>
            </a:r>
            <a:r>
              <a:rPr lang="en-US" b="1" dirty="0" smtClean="0"/>
              <a:t>, </a:t>
            </a:r>
            <a:r>
              <a:rPr lang="en-US" b="1" dirty="0" err="1" smtClean="0"/>
              <a:t>अज्ञात</a:t>
            </a:r>
            <a:r>
              <a:rPr lang="en-US" b="1" dirty="0" smtClean="0"/>
              <a:t> </a:t>
            </a:r>
            <a:r>
              <a:rPr lang="en-US" b="1" dirty="0" err="1" smtClean="0"/>
              <a:t>आणि</a:t>
            </a:r>
            <a:r>
              <a:rPr lang="en-US" b="1" dirty="0" smtClean="0"/>
              <a:t> न </a:t>
            </a:r>
            <a:r>
              <a:rPr lang="en-US" b="1" dirty="0" err="1" smtClean="0"/>
              <a:t>वापरलेली</a:t>
            </a:r>
            <a:r>
              <a:rPr lang="en-US" b="1" dirty="0" smtClean="0"/>
              <a:t> </a:t>
            </a:r>
            <a:r>
              <a:rPr lang="en-US" b="1" dirty="0" err="1" smtClean="0"/>
              <a:t>माहिती</a:t>
            </a:r>
            <a:r>
              <a:rPr lang="en-US" b="1" dirty="0" smtClean="0"/>
              <a:t>, </a:t>
            </a:r>
            <a:r>
              <a:rPr lang="en-US" b="1" dirty="0" err="1" smtClean="0"/>
              <a:t>उदाहरणार्थ</a:t>
            </a:r>
            <a:r>
              <a:rPr lang="en-US" b="1" dirty="0" smtClean="0"/>
              <a:t> </a:t>
            </a:r>
            <a:r>
              <a:rPr lang="en-US" b="1" dirty="0" err="1" smtClean="0"/>
              <a:t>ग्राहक</a:t>
            </a:r>
            <a:r>
              <a:rPr lang="en-US" b="1" dirty="0" smtClean="0"/>
              <a:t>, </a:t>
            </a:r>
            <a:r>
              <a:rPr lang="en-US" b="1" dirty="0" err="1" smtClean="0"/>
              <a:t>ट्रेंड</a:t>
            </a:r>
            <a:r>
              <a:rPr lang="en-US" b="1" dirty="0" smtClean="0"/>
              <a:t> </a:t>
            </a:r>
            <a:r>
              <a:rPr lang="en-US" b="1" dirty="0" err="1" smtClean="0"/>
              <a:t>आणि</a:t>
            </a:r>
            <a:r>
              <a:rPr lang="en-US" b="1" dirty="0" smtClean="0"/>
              <a:t> </a:t>
            </a:r>
            <a:r>
              <a:rPr lang="en-US" b="1" dirty="0" err="1" smtClean="0"/>
              <a:t>मागण्या</a:t>
            </a:r>
            <a:r>
              <a:rPr lang="en-US" b="1" dirty="0" smtClean="0"/>
              <a:t> </a:t>
            </a:r>
            <a:r>
              <a:rPr lang="en-US" b="1" dirty="0" err="1" smtClean="0"/>
              <a:t>प्रकट</a:t>
            </a:r>
            <a:r>
              <a:rPr lang="en-US" b="1" dirty="0" smtClean="0"/>
              <a:t> </a:t>
            </a:r>
            <a:r>
              <a:rPr lang="en-US" b="1" dirty="0" err="1" smtClean="0"/>
              <a:t>करू</a:t>
            </a:r>
            <a:r>
              <a:rPr lang="en-US" b="1" dirty="0" smtClean="0"/>
              <a:t> </a:t>
            </a:r>
            <a:r>
              <a:rPr lang="en-US" b="1" dirty="0" err="1" smtClean="0"/>
              <a:t>शकतो</a:t>
            </a:r>
            <a:r>
              <a:rPr lang="en-US" b="1" dirty="0" smtClean="0"/>
              <a:t>.</a:t>
            </a:r>
            <a:endParaRPr lang="en-US" dirty="0" smtClean="0"/>
          </a:p>
          <a:p>
            <a:r>
              <a:rPr lang="en-US" b="1" dirty="0" smtClean="0"/>
              <a:t>Corporate </a:t>
            </a:r>
            <a:r>
              <a:rPr lang="en-US" b="1" dirty="0" err="1" smtClean="0"/>
              <a:t>कॉर्पोरेट</a:t>
            </a:r>
            <a:r>
              <a:rPr lang="en-US" b="1" dirty="0" smtClean="0"/>
              <a:t> </a:t>
            </a:r>
            <a:r>
              <a:rPr lang="en-US" b="1" dirty="0" err="1" smtClean="0"/>
              <a:t>निर्णय</a:t>
            </a:r>
            <a:r>
              <a:rPr lang="en-US" b="1" dirty="0" smtClean="0"/>
              <a:t> </a:t>
            </a:r>
            <a:r>
              <a:rPr lang="en-US" b="1" dirty="0" err="1" smtClean="0"/>
              <a:t>घेणार्‍यांची</a:t>
            </a:r>
            <a:r>
              <a:rPr lang="en-US" b="1" dirty="0" smtClean="0"/>
              <a:t> </a:t>
            </a:r>
            <a:r>
              <a:rPr lang="en-US" b="1" dirty="0" err="1" smtClean="0"/>
              <a:t>वाढलेली</a:t>
            </a:r>
            <a:r>
              <a:rPr lang="en-US" b="1" dirty="0" smtClean="0"/>
              <a:t> </a:t>
            </a:r>
            <a:r>
              <a:rPr lang="en-US" b="1" dirty="0" err="1" smtClean="0"/>
              <a:t>उत्पादकता</a:t>
            </a:r>
            <a:endParaRPr lang="en-US" dirty="0" smtClean="0"/>
          </a:p>
          <a:p>
            <a:r>
              <a:rPr lang="en-US" b="1" dirty="0" err="1" smtClean="0"/>
              <a:t>डेटा</a:t>
            </a:r>
            <a:r>
              <a:rPr lang="en-US" b="1" dirty="0" smtClean="0"/>
              <a:t> </a:t>
            </a:r>
            <a:r>
              <a:rPr lang="en-US" b="1" dirty="0" err="1" smtClean="0"/>
              <a:t>वेअरहाउसिंग</a:t>
            </a:r>
            <a:r>
              <a:rPr lang="en-US" b="1" dirty="0" smtClean="0"/>
              <a:t> </a:t>
            </a:r>
            <a:r>
              <a:rPr lang="en-US" b="1" dirty="0" err="1" smtClean="0"/>
              <a:t>कॉर्पोरेट</a:t>
            </a:r>
            <a:r>
              <a:rPr lang="en-US" b="1" dirty="0" smtClean="0"/>
              <a:t> </a:t>
            </a:r>
            <a:r>
              <a:rPr lang="en-US" b="1" dirty="0" err="1" smtClean="0"/>
              <a:t>निर्णय</a:t>
            </a:r>
            <a:r>
              <a:rPr lang="en-US" b="1" dirty="0" smtClean="0"/>
              <a:t> </a:t>
            </a:r>
            <a:r>
              <a:rPr lang="en-US" b="1" dirty="0" err="1" smtClean="0"/>
              <a:t>घेणार्‍यांच्या</a:t>
            </a:r>
            <a:r>
              <a:rPr lang="en-US" b="1" dirty="0" smtClean="0"/>
              <a:t> </a:t>
            </a:r>
            <a:r>
              <a:rPr lang="en-US" b="1" dirty="0" err="1" smtClean="0"/>
              <a:t>उत्पादकता</a:t>
            </a:r>
            <a:r>
              <a:rPr lang="en-US" b="1" dirty="0" smtClean="0"/>
              <a:t> </a:t>
            </a:r>
            <a:r>
              <a:rPr lang="en-US" b="1" dirty="0" err="1" smtClean="0"/>
              <a:t>सुधारित</a:t>
            </a:r>
            <a:r>
              <a:rPr lang="en-US" b="1" dirty="0" smtClean="0"/>
              <a:t> </a:t>
            </a:r>
            <a:r>
              <a:rPr lang="en-US" b="1" dirty="0" err="1" smtClean="0"/>
              <a:t>करते</a:t>
            </a:r>
            <a:r>
              <a:rPr lang="en-US" b="1" dirty="0" smtClean="0"/>
              <a:t>. </a:t>
            </a:r>
            <a:r>
              <a:rPr lang="en-US" b="1" dirty="0" err="1" smtClean="0"/>
              <a:t>हे</a:t>
            </a:r>
            <a:r>
              <a:rPr lang="en-US" b="1" dirty="0" smtClean="0"/>
              <a:t> </a:t>
            </a:r>
            <a:r>
              <a:rPr lang="en-US" b="1" dirty="0" err="1" smtClean="0"/>
              <a:t>एकाधिक</a:t>
            </a:r>
            <a:r>
              <a:rPr lang="en-US" b="1" dirty="0" smtClean="0"/>
              <a:t> </a:t>
            </a:r>
            <a:r>
              <a:rPr lang="en-US" b="1" dirty="0" err="1" smtClean="0"/>
              <a:t>विसंगत</a:t>
            </a:r>
            <a:r>
              <a:rPr lang="en-US" b="1" dirty="0" smtClean="0"/>
              <a:t> </a:t>
            </a:r>
            <a:r>
              <a:rPr lang="en-US" b="1" dirty="0" err="1" smtClean="0"/>
              <a:t>सिस्टममधील</a:t>
            </a:r>
            <a:r>
              <a:rPr lang="en-US" b="1" dirty="0" smtClean="0"/>
              <a:t> </a:t>
            </a:r>
            <a:r>
              <a:rPr lang="en-US" b="1" dirty="0" err="1" smtClean="0"/>
              <a:t>डेटा</a:t>
            </a:r>
            <a:r>
              <a:rPr lang="en-US" b="1" dirty="0" smtClean="0"/>
              <a:t> </a:t>
            </a:r>
            <a:r>
              <a:rPr lang="en-US" b="1" dirty="0" err="1" smtClean="0"/>
              <a:t>एका</a:t>
            </a:r>
            <a:r>
              <a:rPr lang="en-US" b="1" dirty="0" smtClean="0"/>
              <a:t> </a:t>
            </a:r>
            <a:r>
              <a:rPr lang="en-US" b="1" dirty="0" err="1" smtClean="0"/>
              <a:t>फॉर्ममध्ये</a:t>
            </a:r>
            <a:r>
              <a:rPr lang="en-US" b="1" dirty="0" smtClean="0"/>
              <a:t> </a:t>
            </a:r>
            <a:r>
              <a:rPr lang="en-US" b="1" dirty="0" err="1" smtClean="0"/>
              <a:t>समाकलित</a:t>
            </a:r>
            <a:r>
              <a:rPr lang="en-US" b="1" dirty="0" smtClean="0"/>
              <a:t> </a:t>
            </a:r>
            <a:r>
              <a:rPr lang="en-US" b="1" dirty="0" err="1" smtClean="0"/>
              <a:t>करते</a:t>
            </a:r>
            <a:r>
              <a:rPr lang="en-US" b="1" dirty="0" smtClean="0"/>
              <a:t> </a:t>
            </a:r>
            <a:r>
              <a:rPr lang="en-US" b="1" dirty="0" err="1" smtClean="0"/>
              <a:t>जे</a:t>
            </a:r>
            <a:r>
              <a:rPr lang="en-US" b="1" dirty="0" smtClean="0"/>
              <a:t> </a:t>
            </a:r>
            <a:r>
              <a:rPr lang="en-US" b="1" dirty="0" err="1" smtClean="0"/>
              <a:t>संस्थेचे</a:t>
            </a:r>
            <a:r>
              <a:rPr lang="en-US" b="1" dirty="0" smtClean="0"/>
              <a:t> </a:t>
            </a:r>
            <a:r>
              <a:rPr lang="en-US" b="1" dirty="0" err="1" smtClean="0"/>
              <a:t>सातत्यपूर्ण</a:t>
            </a:r>
            <a:r>
              <a:rPr lang="en-US" b="1" dirty="0" smtClean="0"/>
              <a:t> </a:t>
            </a:r>
            <a:r>
              <a:rPr lang="en-US" b="1" dirty="0" err="1" smtClean="0"/>
              <a:t>दृष्य</a:t>
            </a:r>
            <a:r>
              <a:rPr lang="en-US" b="1" dirty="0" smtClean="0"/>
              <a:t> </a:t>
            </a:r>
            <a:r>
              <a:rPr lang="en-US" b="1" dirty="0" err="1" smtClean="0"/>
              <a:t>प्रदान</a:t>
            </a:r>
            <a:r>
              <a:rPr lang="en-US" b="1" dirty="0" smtClean="0"/>
              <a:t> </a:t>
            </a:r>
            <a:r>
              <a:rPr lang="en-US" b="1" dirty="0" err="1" smtClean="0"/>
              <a:t>करते</a:t>
            </a:r>
            <a:r>
              <a:rPr lang="en-US" b="1" dirty="0" smtClean="0"/>
              <a:t>. </a:t>
            </a:r>
            <a:r>
              <a:rPr lang="en-US" b="1" dirty="0" err="1" smtClean="0"/>
              <a:t>डेटाला</a:t>
            </a:r>
            <a:r>
              <a:rPr lang="en-US" b="1" dirty="0" smtClean="0"/>
              <a:t> </a:t>
            </a:r>
            <a:r>
              <a:rPr lang="en-US" b="1" dirty="0" err="1" smtClean="0"/>
              <a:t>अर्थपूर्ण</a:t>
            </a:r>
            <a:r>
              <a:rPr lang="en-US" b="1" dirty="0" smtClean="0"/>
              <a:t> </a:t>
            </a:r>
            <a:r>
              <a:rPr lang="en-US" b="1" dirty="0" err="1" smtClean="0"/>
              <a:t>माहितीमध्ये</a:t>
            </a:r>
            <a:r>
              <a:rPr lang="en-US" b="1" dirty="0" smtClean="0"/>
              <a:t> </a:t>
            </a:r>
            <a:r>
              <a:rPr lang="en-US" b="1" dirty="0" err="1" smtClean="0"/>
              <a:t>रूपांतरित</a:t>
            </a:r>
            <a:r>
              <a:rPr lang="en-US" b="1" dirty="0" smtClean="0"/>
              <a:t> </a:t>
            </a:r>
            <a:r>
              <a:rPr lang="en-US" b="1" dirty="0" err="1" smtClean="0"/>
              <a:t>करून</a:t>
            </a:r>
            <a:r>
              <a:rPr lang="en-US" b="1" dirty="0" smtClean="0"/>
              <a:t>, </a:t>
            </a:r>
            <a:r>
              <a:rPr lang="en-US" b="1" dirty="0" err="1" smtClean="0"/>
              <a:t>डेटा</a:t>
            </a:r>
            <a:r>
              <a:rPr lang="en-US" b="1" dirty="0" smtClean="0"/>
              <a:t> </a:t>
            </a:r>
            <a:r>
              <a:rPr lang="en-US" b="1" dirty="0" err="1" smtClean="0"/>
              <a:t>वेअरहाऊस</a:t>
            </a:r>
            <a:r>
              <a:rPr lang="en-US" b="1" dirty="0" smtClean="0"/>
              <a:t> </a:t>
            </a:r>
            <a:r>
              <a:rPr lang="en-US" b="1" dirty="0" err="1" smtClean="0"/>
              <a:t>व्यवसाय</a:t>
            </a:r>
            <a:r>
              <a:rPr lang="en-US" b="1" dirty="0" smtClean="0"/>
              <a:t> </a:t>
            </a:r>
            <a:r>
              <a:rPr lang="en-US" b="1" dirty="0" err="1" smtClean="0"/>
              <a:t>व्यवस्थापकांना</a:t>
            </a:r>
            <a:r>
              <a:rPr lang="en-US" b="1" dirty="0" smtClean="0"/>
              <a:t> </a:t>
            </a:r>
            <a:r>
              <a:rPr lang="en-US" b="1" dirty="0" err="1" smtClean="0"/>
              <a:t>अधिक</a:t>
            </a:r>
            <a:r>
              <a:rPr lang="en-US" b="1" dirty="0" smtClean="0"/>
              <a:t> </a:t>
            </a:r>
            <a:r>
              <a:rPr lang="en-US" b="1" dirty="0" err="1" smtClean="0"/>
              <a:t>ठाम</a:t>
            </a:r>
            <a:r>
              <a:rPr lang="en-US" b="1" dirty="0" smtClean="0"/>
              <a:t>, </a:t>
            </a:r>
            <a:r>
              <a:rPr lang="en-US" b="1" dirty="0" err="1" smtClean="0"/>
              <a:t>अचूक</a:t>
            </a:r>
            <a:r>
              <a:rPr lang="en-US" b="1" dirty="0" smtClean="0"/>
              <a:t> </a:t>
            </a:r>
            <a:r>
              <a:rPr lang="en-US" b="1" dirty="0" err="1" smtClean="0"/>
              <a:t>आणि</a:t>
            </a:r>
            <a:r>
              <a:rPr lang="en-US" b="1" dirty="0" smtClean="0"/>
              <a:t> </a:t>
            </a:r>
            <a:r>
              <a:rPr lang="en-US" b="1" dirty="0" err="1" smtClean="0"/>
              <a:t>सातत्यपूर्ण</a:t>
            </a:r>
            <a:r>
              <a:rPr lang="en-US" b="1" dirty="0" smtClean="0"/>
              <a:t> </a:t>
            </a:r>
            <a:r>
              <a:rPr lang="en-US" b="1" dirty="0" err="1" smtClean="0"/>
              <a:t>विश्लेषण</a:t>
            </a:r>
            <a:r>
              <a:rPr lang="en-US" b="1" dirty="0" smtClean="0"/>
              <a:t> </a:t>
            </a:r>
            <a:r>
              <a:rPr lang="en-US" b="1" dirty="0" err="1" smtClean="0"/>
              <a:t>करण्यास</a:t>
            </a:r>
            <a:r>
              <a:rPr lang="en-US" b="1" dirty="0" smtClean="0"/>
              <a:t> </a:t>
            </a:r>
            <a:r>
              <a:rPr lang="en-US" b="1" dirty="0" err="1" smtClean="0"/>
              <a:t>अनुमती</a:t>
            </a:r>
            <a:r>
              <a:rPr lang="en-US" b="1" dirty="0" smtClean="0"/>
              <a:t> </a:t>
            </a:r>
            <a:r>
              <a:rPr lang="en-US" b="1" dirty="0" err="1" smtClean="0"/>
              <a:t>देते</a:t>
            </a:r>
            <a:r>
              <a:rPr lang="en-US" b="1" dirty="0" smtClean="0"/>
              <a:t>.</a:t>
            </a:r>
            <a:endParaRPr lang="en-US" dirty="0" smtClean="0"/>
          </a:p>
          <a:p>
            <a:r>
              <a:rPr lang="en-US" b="1" dirty="0" smtClean="0"/>
              <a:t>Cost </a:t>
            </a:r>
            <a:r>
              <a:rPr lang="en-US" b="1" dirty="0" err="1" smtClean="0"/>
              <a:t>अधिक</a:t>
            </a:r>
            <a:r>
              <a:rPr lang="en-US" b="1" dirty="0" smtClean="0"/>
              <a:t> </a:t>
            </a:r>
            <a:r>
              <a:rPr lang="en-US" b="1" dirty="0" err="1" smtClean="0"/>
              <a:t>खर्च-प्रभावी</a:t>
            </a:r>
            <a:r>
              <a:rPr lang="en-US" b="1" dirty="0" smtClean="0"/>
              <a:t> </a:t>
            </a:r>
            <a:r>
              <a:rPr lang="en-US" b="1" dirty="0" err="1" smtClean="0"/>
              <a:t>निर्णय</a:t>
            </a:r>
            <a:r>
              <a:rPr lang="en-US" b="1" dirty="0" smtClean="0"/>
              <a:t> </a:t>
            </a:r>
            <a:r>
              <a:rPr lang="en-US" b="1" dirty="0" err="1" smtClean="0"/>
              <a:t>घेणे</a:t>
            </a:r>
            <a:endParaRPr lang="en-US" dirty="0" smtClean="0"/>
          </a:p>
          <a:p>
            <a:r>
              <a:rPr lang="en-US" b="1" dirty="0" err="1" smtClean="0"/>
              <a:t>डेटा</a:t>
            </a:r>
            <a:r>
              <a:rPr lang="en-US" b="1" dirty="0" smtClean="0"/>
              <a:t> </a:t>
            </a:r>
            <a:r>
              <a:rPr lang="en-US" b="1" dirty="0" err="1" smtClean="0"/>
              <a:t>वेअरहाउसिंग</a:t>
            </a:r>
            <a:r>
              <a:rPr lang="en-US" b="1" dirty="0" smtClean="0"/>
              <a:t> </a:t>
            </a:r>
            <a:r>
              <a:rPr lang="en-US" b="1" dirty="0" err="1" smtClean="0"/>
              <a:t>चॅनेलची</a:t>
            </a:r>
            <a:r>
              <a:rPr lang="en-US" b="1" dirty="0" smtClean="0"/>
              <a:t> </a:t>
            </a:r>
            <a:r>
              <a:rPr lang="en-US" b="1" dirty="0" err="1" smtClean="0"/>
              <a:t>संख्या</a:t>
            </a:r>
            <a:r>
              <a:rPr lang="en-US" b="1" dirty="0" smtClean="0"/>
              <a:t> </a:t>
            </a:r>
            <a:r>
              <a:rPr lang="en-US" b="1" dirty="0" err="1" smtClean="0"/>
              <a:t>कमी</a:t>
            </a:r>
            <a:r>
              <a:rPr lang="en-US" b="1" dirty="0" smtClean="0"/>
              <a:t> </a:t>
            </a:r>
            <a:r>
              <a:rPr lang="en-US" b="1" dirty="0" err="1" smtClean="0"/>
              <a:t>करून</a:t>
            </a:r>
            <a:r>
              <a:rPr lang="en-US" b="1" dirty="0" smtClean="0"/>
              <a:t> · </a:t>
            </a:r>
            <a:r>
              <a:rPr lang="en-US" b="1" dirty="0" err="1" smtClean="0"/>
              <a:t>उत्पादन</a:t>
            </a:r>
            <a:r>
              <a:rPr lang="en-US" b="1" dirty="0" smtClean="0"/>
              <a:t> of </a:t>
            </a:r>
            <a:r>
              <a:rPr lang="en-US" b="1" dirty="0" err="1" smtClean="0"/>
              <a:t>ची</a:t>
            </a:r>
            <a:r>
              <a:rPr lang="en-US" b="1" dirty="0" smtClean="0"/>
              <a:t> </a:t>
            </a:r>
            <a:r>
              <a:rPr lang="en-US" b="1" dirty="0" err="1" smtClean="0"/>
              <a:t>एकूण</a:t>
            </a:r>
            <a:r>
              <a:rPr lang="en-US" b="1" dirty="0" smtClean="0"/>
              <a:t> </a:t>
            </a:r>
            <a:r>
              <a:rPr lang="en-US" b="1" dirty="0" err="1" smtClean="0"/>
              <a:t>किंमत</a:t>
            </a:r>
            <a:r>
              <a:rPr lang="en-US" b="1" dirty="0" smtClean="0"/>
              <a:t> </a:t>
            </a:r>
            <a:r>
              <a:rPr lang="en-US" b="1" dirty="0" err="1" smtClean="0"/>
              <a:t>कमी</a:t>
            </a:r>
            <a:r>
              <a:rPr lang="en-US" b="1" dirty="0" smtClean="0"/>
              <a:t> </a:t>
            </a:r>
            <a:r>
              <a:rPr lang="en-US" b="1" dirty="0" err="1" smtClean="0"/>
              <a:t>करण्यात</a:t>
            </a:r>
            <a:r>
              <a:rPr lang="en-US" b="1" dirty="0" smtClean="0"/>
              <a:t> </a:t>
            </a:r>
            <a:r>
              <a:rPr lang="en-US" b="1" dirty="0" err="1" smtClean="0"/>
              <a:t>मदत</a:t>
            </a:r>
            <a:r>
              <a:rPr lang="en-US" b="1" dirty="0" smtClean="0"/>
              <a:t> </a:t>
            </a:r>
            <a:r>
              <a:rPr lang="en-US" b="1" dirty="0" err="1" smtClean="0"/>
              <a:t>करते</a:t>
            </a:r>
            <a:r>
              <a:rPr lang="en-US" b="1" dirty="0" smtClean="0"/>
              <a:t>.</a:t>
            </a:r>
            <a:endParaRPr lang="en-US" dirty="0" smtClean="0"/>
          </a:p>
          <a:p>
            <a:r>
              <a:rPr lang="en-US" b="1" dirty="0" smtClean="0"/>
              <a:t>Enter </a:t>
            </a:r>
            <a:r>
              <a:rPr lang="en-US" b="1" dirty="0" err="1" smtClean="0"/>
              <a:t>उत्तम</a:t>
            </a:r>
            <a:r>
              <a:rPr lang="en-US" b="1" dirty="0" smtClean="0"/>
              <a:t> </a:t>
            </a:r>
            <a:r>
              <a:rPr lang="en-US" b="1" dirty="0" err="1" smtClean="0"/>
              <a:t>एंटरप्राइझ</a:t>
            </a:r>
            <a:r>
              <a:rPr lang="en-US" b="1" dirty="0" smtClean="0"/>
              <a:t> </a:t>
            </a:r>
            <a:r>
              <a:rPr lang="en-US" b="1" dirty="0" err="1" smtClean="0"/>
              <a:t>बुद्धिमत्ता</a:t>
            </a:r>
            <a:r>
              <a:rPr lang="en-US" b="1" dirty="0" smtClean="0"/>
              <a:t>.</a:t>
            </a:r>
            <a:endParaRPr lang="en-US" dirty="0" smtClean="0"/>
          </a:p>
          <a:p>
            <a:r>
              <a:rPr lang="en-US" b="1" dirty="0" err="1" smtClean="0"/>
              <a:t>हे</a:t>
            </a:r>
            <a:r>
              <a:rPr lang="en-US" b="1" dirty="0" smtClean="0"/>
              <a:t> </a:t>
            </a:r>
            <a:r>
              <a:rPr lang="en-US" b="1" dirty="0" err="1" smtClean="0"/>
              <a:t>अधिक</a:t>
            </a:r>
            <a:r>
              <a:rPr lang="en-US" b="1" dirty="0" smtClean="0"/>
              <a:t> </a:t>
            </a:r>
            <a:r>
              <a:rPr lang="en-US" b="1" dirty="0" err="1" smtClean="0"/>
              <a:t>चांगले</a:t>
            </a:r>
            <a:r>
              <a:rPr lang="en-US" b="1" dirty="0" smtClean="0"/>
              <a:t> </a:t>
            </a:r>
            <a:r>
              <a:rPr lang="en-US" b="1" dirty="0" err="1" smtClean="0"/>
              <a:t>एंटरप्राइझ</a:t>
            </a:r>
            <a:r>
              <a:rPr lang="en-US" b="1" dirty="0" smtClean="0"/>
              <a:t> </a:t>
            </a:r>
            <a:r>
              <a:rPr lang="en-US" b="1" dirty="0" err="1" smtClean="0"/>
              <a:t>बुद्धिमत्ता</a:t>
            </a:r>
            <a:r>
              <a:rPr lang="en-US" b="1" dirty="0" smtClean="0"/>
              <a:t> </a:t>
            </a:r>
            <a:r>
              <a:rPr lang="en-US" b="1" dirty="0" err="1" smtClean="0"/>
              <a:t>प्रदान</a:t>
            </a:r>
            <a:r>
              <a:rPr lang="en-US" b="1" dirty="0" smtClean="0"/>
              <a:t> </a:t>
            </a:r>
            <a:r>
              <a:rPr lang="en-US" b="1" dirty="0" err="1" smtClean="0"/>
              <a:t>करण्यात</a:t>
            </a:r>
            <a:r>
              <a:rPr lang="en-US" b="1" dirty="0" smtClean="0"/>
              <a:t> </a:t>
            </a:r>
            <a:r>
              <a:rPr lang="en-US" b="1" dirty="0" err="1" smtClean="0"/>
              <a:t>मदत</a:t>
            </a:r>
            <a:r>
              <a:rPr lang="en-US" b="1" dirty="0" smtClean="0"/>
              <a:t> </a:t>
            </a:r>
            <a:r>
              <a:rPr lang="en-US" b="1" dirty="0" err="1" smtClean="0"/>
              <a:t>करते</a:t>
            </a:r>
            <a:r>
              <a:rPr lang="en-US" b="1" dirty="0" smtClean="0"/>
              <a:t>.</a:t>
            </a:r>
            <a:endParaRPr lang="en-US" dirty="0" smtClean="0"/>
          </a:p>
          <a:p>
            <a:r>
              <a:rPr lang="en-US" b="1" dirty="0" smtClean="0"/>
              <a:t>• </a:t>
            </a:r>
            <a:r>
              <a:rPr lang="en-US" b="1" dirty="0" err="1" smtClean="0"/>
              <a:t>वर्धित</a:t>
            </a:r>
            <a:r>
              <a:rPr lang="en-US" b="1" dirty="0" smtClean="0"/>
              <a:t> </a:t>
            </a:r>
            <a:r>
              <a:rPr lang="en-US" b="1" dirty="0" err="1" smtClean="0"/>
              <a:t>ग्राहक</a:t>
            </a:r>
            <a:r>
              <a:rPr lang="en-US" b="1" dirty="0" smtClean="0"/>
              <a:t> </a:t>
            </a:r>
            <a:r>
              <a:rPr lang="en-US" b="1" dirty="0" err="1" smtClean="0"/>
              <a:t>सेवा</a:t>
            </a:r>
            <a:r>
              <a:rPr lang="en-US" b="1" dirty="0" smtClean="0"/>
              <a:t>.</a:t>
            </a:r>
            <a:endParaRPr lang="en-US" dirty="0" smtClean="0"/>
          </a:p>
          <a:p>
            <a:r>
              <a:rPr lang="en-US" b="1" dirty="0" smtClean="0"/>
              <a:t>Customer </a:t>
            </a:r>
            <a:r>
              <a:rPr lang="en-US" b="1" dirty="0" err="1" smtClean="0"/>
              <a:t>हे</a:t>
            </a:r>
            <a:r>
              <a:rPr lang="en-US" b="1" dirty="0" smtClean="0"/>
              <a:t> </a:t>
            </a:r>
            <a:r>
              <a:rPr lang="en-US" b="1" dirty="0" err="1" smtClean="0"/>
              <a:t>ग्राहक</a:t>
            </a:r>
            <a:r>
              <a:rPr lang="en-US" b="1" dirty="0" smtClean="0"/>
              <a:t> "</a:t>
            </a:r>
            <a:r>
              <a:rPr lang="en-US" b="1" dirty="0" err="1" smtClean="0"/>
              <a:t>सेवा</a:t>
            </a:r>
            <a:r>
              <a:rPr lang="en-US" b="1" dirty="0" smtClean="0"/>
              <a:t> </a:t>
            </a:r>
            <a:r>
              <a:rPr lang="en-US" b="1" dirty="0" err="1" smtClean="0"/>
              <a:t>वाढविण्यासाठी</a:t>
            </a:r>
            <a:r>
              <a:rPr lang="en-US" b="1" dirty="0" smtClean="0"/>
              <a:t> </a:t>
            </a:r>
            <a:r>
              <a:rPr lang="en-US" b="1" dirty="0" err="1" smtClean="0"/>
              <a:t>वापरली</a:t>
            </a:r>
            <a:r>
              <a:rPr lang="en-US" b="1" dirty="0" smtClean="0"/>
              <a:t> </a:t>
            </a:r>
            <a:r>
              <a:rPr lang="en-US" b="1" dirty="0" err="1" smtClean="0"/>
              <a:t>जाते</a:t>
            </a:r>
            <a:r>
              <a:rPr lang="en-US" b="1" dirty="0" smtClean="0"/>
              <a:t>.</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r>
              <a:rPr lang="en-US" sz="2800" b="1" dirty="0" err="1" smtClean="0"/>
              <a:t>डेटा</a:t>
            </a:r>
            <a:r>
              <a:rPr lang="en-US" sz="2800" b="1" dirty="0" smtClean="0"/>
              <a:t> </a:t>
            </a:r>
            <a:r>
              <a:rPr lang="en-US" sz="2800" b="1" dirty="0" err="1" smtClean="0"/>
              <a:t>गोदामांची</a:t>
            </a:r>
            <a:r>
              <a:rPr lang="en-US" sz="2800" b="1" dirty="0" smtClean="0"/>
              <a:t> </a:t>
            </a:r>
            <a:r>
              <a:rPr lang="en-US" sz="2800" b="1" dirty="0" err="1" smtClean="0"/>
              <a:t>आवश्यकता</a:t>
            </a:r>
            <a:r>
              <a:rPr lang="en-US" sz="2800" b="1" dirty="0" smtClean="0"/>
              <a:t> </a:t>
            </a:r>
            <a:r>
              <a:rPr lang="en-US" sz="2800" b="1" dirty="0" err="1" smtClean="0"/>
              <a:t>आकृतीमध्ये</a:t>
            </a:r>
            <a:r>
              <a:rPr lang="en-US" sz="2800" b="1" dirty="0" smtClean="0"/>
              <a:t> </a:t>
            </a:r>
            <a:r>
              <a:rPr lang="en-US" sz="2800" b="1" dirty="0" err="1" smtClean="0"/>
              <a:t>स्पष्ट</a:t>
            </a:r>
            <a:r>
              <a:rPr lang="en-US" sz="2800" b="1" dirty="0" smtClean="0"/>
              <a:t> </a:t>
            </a:r>
            <a:r>
              <a:rPr lang="en-US" sz="2800" b="1" dirty="0" err="1" smtClean="0"/>
              <a:t>केली</a:t>
            </a:r>
            <a:r>
              <a:rPr lang="en-US" sz="2800" b="1" dirty="0" smtClean="0"/>
              <a:t> </a:t>
            </a:r>
            <a:r>
              <a:rPr lang="en-US" sz="2800" b="1" dirty="0" err="1" smtClean="0"/>
              <a:t>आहे</a:t>
            </a:r>
            <a:r>
              <a:rPr lang="en-US" sz="2800" b="1" dirty="0" smtClean="0"/>
              <a:t>.</a:t>
            </a:r>
            <a:endParaRPr lang="en-US" sz="2800" dirty="0" smtClean="0"/>
          </a:p>
        </p:txBody>
      </p:sp>
      <p:pic>
        <p:nvPicPr>
          <p:cNvPr id="4" name="Picture 3" descr="http://ecomputernotes.com/images/needs-of-data-warehouse.jpg"/>
          <p:cNvPicPr/>
          <p:nvPr/>
        </p:nvPicPr>
        <p:blipFill>
          <a:blip r:embed="rId2"/>
          <a:srcRect/>
          <a:stretch>
            <a:fillRect/>
          </a:stretch>
        </p:blipFill>
        <p:spPr bwMode="auto">
          <a:xfrm>
            <a:off x="609600" y="838200"/>
            <a:ext cx="8229600" cy="60197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r>
              <a:rPr lang="en-US" b="1" dirty="0" err="1" smtClean="0"/>
              <a:t>डेटा</a:t>
            </a:r>
            <a:r>
              <a:rPr lang="en-US" b="1" dirty="0" smtClean="0"/>
              <a:t> </a:t>
            </a:r>
            <a:r>
              <a:rPr lang="en-US" b="1" dirty="0" err="1" smtClean="0"/>
              <a:t>वेअरहाउसिंगच्या</a:t>
            </a:r>
            <a:r>
              <a:rPr lang="en-US" b="1" dirty="0" smtClean="0"/>
              <a:t> </a:t>
            </a:r>
            <a:r>
              <a:rPr lang="en-US" b="1" dirty="0" err="1" smtClean="0"/>
              <a:t>समस्या</a:t>
            </a:r>
            <a:endParaRPr lang="en-US" dirty="0" smtClean="0"/>
          </a:p>
          <a:p>
            <a:r>
              <a:rPr lang="en-US" b="1" dirty="0" err="1" smtClean="0"/>
              <a:t>डेटा</a:t>
            </a:r>
            <a:r>
              <a:rPr lang="en-US" b="1" dirty="0" smtClean="0"/>
              <a:t> </a:t>
            </a:r>
            <a:r>
              <a:rPr lang="en-US" b="1" dirty="0" err="1" smtClean="0"/>
              <a:t>वेअरहाउसिंग</a:t>
            </a:r>
            <a:r>
              <a:rPr lang="en-US" b="1" dirty="0" smtClean="0"/>
              <a:t> </a:t>
            </a:r>
            <a:r>
              <a:rPr lang="en-US" b="1" dirty="0" err="1" smtClean="0"/>
              <a:t>विकसित</a:t>
            </a:r>
            <a:r>
              <a:rPr lang="en-US" b="1" dirty="0" smtClean="0"/>
              <a:t> </a:t>
            </a:r>
            <a:r>
              <a:rPr lang="en-US" b="1" dirty="0" err="1" smtClean="0"/>
              <a:t>आणि</a:t>
            </a:r>
            <a:r>
              <a:rPr lang="en-US" b="1" dirty="0" smtClean="0"/>
              <a:t> </a:t>
            </a:r>
            <a:r>
              <a:rPr lang="en-US" b="1" dirty="0" err="1" smtClean="0"/>
              <a:t>व्यवस्थापित</a:t>
            </a:r>
            <a:r>
              <a:rPr lang="en-US" b="1" dirty="0" smtClean="0"/>
              <a:t> </a:t>
            </a:r>
            <a:r>
              <a:rPr lang="en-US" b="1" dirty="0" err="1" smtClean="0"/>
              <a:t>करण्याच्या</a:t>
            </a:r>
            <a:r>
              <a:rPr lang="en-US" b="1" dirty="0" smtClean="0"/>
              <a:t> </a:t>
            </a:r>
            <a:r>
              <a:rPr lang="en-US" b="1" dirty="0" err="1" smtClean="0"/>
              <a:t>समस्या</a:t>
            </a:r>
            <a:r>
              <a:rPr lang="en-US" b="1" dirty="0" smtClean="0"/>
              <a:t> </a:t>
            </a:r>
            <a:r>
              <a:rPr lang="en-US" b="1" dirty="0" err="1" smtClean="0"/>
              <a:t>खालीलप्रमाणे</a:t>
            </a:r>
            <a:r>
              <a:rPr lang="en-US" b="1" dirty="0" smtClean="0"/>
              <a:t> </a:t>
            </a:r>
            <a:r>
              <a:rPr lang="en-US" b="1" dirty="0" err="1" smtClean="0"/>
              <a:t>आहेतः</a:t>
            </a:r>
            <a:endParaRPr lang="en-US" dirty="0" smtClean="0"/>
          </a:p>
          <a:p>
            <a:r>
              <a:rPr lang="en-US" b="1" dirty="0" err="1" smtClean="0"/>
              <a:t>डेटा</a:t>
            </a:r>
            <a:r>
              <a:rPr lang="en-US" b="1" dirty="0" smtClean="0"/>
              <a:t> </a:t>
            </a:r>
            <a:r>
              <a:rPr lang="en-US" b="1" dirty="0" err="1" smtClean="0"/>
              <a:t>लोड</a:t>
            </a:r>
            <a:r>
              <a:rPr lang="en-US" b="1" dirty="0" smtClean="0"/>
              <a:t> </a:t>
            </a:r>
            <a:r>
              <a:rPr lang="en-US" b="1" dirty="0" err="1" smtClean="0"/>
              <a:t>करण्याच्या</a:t>
            </a:r>
            <a:r>
              <a:rPr lang="en-US" b="1" dirty="0" smtClean="0"/>
              <a:t> </a:t>
            </a:r>
            <a:r>
              <a:rPr lang="en-US" b="1" dirty="0" err="1" smtClean="0"/>
              <a:t>संसाधनांचे</a:t>
            </a:r>
            <a:r>
              <a:rPr lang="en-US" b="1" dirty="0" smtClean="0"/>
              <a:t> </a:t>
            </a:r>
            <a:r>
              <a:rPr lang="en-US" b="1" dirty="0" err="1" smtClean="0"/>
              <a:t>कमी</a:t>
            </a:r>
            <a:r>
              <a:rPr lang="en-US" b="1" dirty="0" smtClean="0"/>
              <a:t> </a:t>
            </a:r>
            <a:r>
              <a:rPr lang="en-US" b="1" dirty="0" err="1" smtClean="0"/>
              <a:t>लेखणे</a:t>
            </a:r>
            <a:endParaRPr lang="en-US" dirty="0" smtClean="0"/>
          </a:p>
          <a:p>
            <a:r>
              <a:rPr lang="en-US" b="1" dirty="0" err="1" smtClean="0"/>
              <a:t>काही</a:t>
            </a:r>
            <a:r>
              <a:rPr lang="en-US" b="1" dirty="0" smtClean="0"/>
              <a:t> </a:t>
            </a:r>
            <a:r>
              <a:rPr lang="en-US" b="1" dirty="0" err="1" smtClean="0"/>
              <a:t>वेळा</a:t>
            </a:r>
            <a:r>
              <a:rPr lang="en-US" b="1" dirty="0" smtClean="0"/>
              <a:t> </a:t>
            </a:r>
            <a:r>
              <a:rPr lang="en-US" b="1" dirty="0" err="1" smtClean="0"/>
              <a:t>डेटा</a:t>
            </a:r>
            <a:r>
              <a:rPr lang="en-US" b="1" dirty="0" smtClean="0"/>
              <a:t> </a:t>
            </a:r>
            <a:r>
              <a:rPr lang="en-US" b="1" dirty="0" err="1" smtClean="0"/>
              <a:t>गोदामात</a:t>
            </a:r>
            <a:r>
              <a:rPr lang="en-US" b="1" dirty="0" smtClean="0"/>
              <a:t> </a:t>
            </a:r>
            <a:r>
              <a:rPr lang="en-US" b="1" dirty="0" err="1" smtClean="0"/>
              <a:t>काढण्यासाठी</a:t>
            </a:r>
            <a:r>
              <a:rPr lang="en-US" b="1" dirty="0" smtClean="0"/>
              <a:t>, </a:t>
            </a:r>
            <a:r>
              <a:rPr lang="en-US" b="1" dirty="0" err="1" smtClean="0"/>
              <a:t>स्वच्छ</a:t>
            </a:r>
            <a:r>
              <a:rPr lang="en-US" b="1" dirty="0" smtClean="0"/>
              <a:t> </a:t>
            </a:r>
            <a:r>
              <a:rPr lang="en-US" b="1" dirty="0" err="1" smtClean="0"/>
              <a:t>करण्यासाठी</a:t>
            </a:r>
            <a:r>
              <a:rPr lang="en-US" b="1" dirty="0" smtClean="0"/>
              <a:t> </a:t>
            </a:r>
            <a:r>
              <a:rPr lang="en-US" b="1" dirty="0" err="1" smtClean="0"/>
              <a:t>आणि</a:t>
            </a:r>
            <a:r>
              <a:rPr lang="en-US" b="1" dirty="0" smtClean="0"/>
              <a:t> </a:t>
            </a:r>
            <a:r>
              <a:rPr lang="en-US" b="1" dirty="0" err="1" smtClean="0"/>
              <a:t>लोड</a:t>
            </a:r>
            <a:r>
              <a:rPr lang="en-US" b="1" dirty="0" smtClean="0"/>
              <a:t> </a:t>
            </a:r>
            <a:r>
              <a:rPr lang="en-US" b="1" dirty="0" err="1" smtClean="0"/>
              <a:t>करण्यासाठी</a:t>
            </a:r>
            <a:r>
              <a:rPr lang="en-US" b="1" dirty="0" smtClean="0"/>
              <a:t> </a:t>
            </a:r>
            <a:r>
              <a:rPr lang="en-US" b="1" dirty="0" err="1" smtClean="0"/>
              <a:t>लागणा</a:t>
            </a:r>
            <a:r>
              <a:rPr lang="en-US" b="1" dirty="0" smtClean="0"/>
              <a:t> </a:t>
            </a:r>
            <a:r>
              <a:rPr lang="en-US" b="1" dirty="0" err="1" smtClean="0"/>
              <a:t>time्या</a:t>
            </a:r>
            <a:r>
              <a:rPr lang="en-US" b="1" dirty="0" smtClean="0"/>
              <a:t> </a:t>
            </a:r>
            <a:r>
              <a:rPr lang="en-US" b="1" dirty="0" err="1" smtClean="0"/>
              <a:t>काळाची</a:t>
            </a:r>
            <a:r>
              <a:rPr lang="en-US" b="1" dirty="0" smtClean="0"/>
              <a:t> </a:t>
            </a:r>
            <a:r>
              <a:rPr lang="en-US" b="1" dirty="0" err="1" smtClean="0"/>
              <a:t>आम्ही</a:t>
            </a:r>
            <a:r>
              <a:rPr lang="en-US" b="1" dirty="0" smtClean="0"/>
              <a:t> </a:t>
            </a:r>
            <a:r>
              <a:rPr lang="en-US" b="1" dirty="0" err="1" smtClean="0"/>
              <a:t>कमी</a:t>
            </a:r>
            <a:r>
              <a:rPr lang="en-US" b="1" dirty="0" smtClean="0"/>
              <a:t> </a:t>
            </a:r>
            <a:r>
              <a:rPr lang="en-US" b="1" dirty="0" err="1" smtClean="0"/>
              <a:t>किंमत</a:t>
            </a:r>
            <a:r>
              <a:rPr lang="en-US" b="1" dirty="0" smtClean="0"/>
              <a:t> </a:t>
            </a:r>
            <a:r>
              <a:rPr lang="en-US" b="1" dirty="0" err="1" smtClean="0"/>
              <a:t>मोजतो</a:t>
            </a:r>
            <a:r>
              <a:rPr lang="en-US" b="1" dirty="0" smtClean="0"/>
              <a:t>. </a:t>
            </a:r>
            <a:r>
              <a:rPr lang="en-US" b="1" dirty="0" err="1" smtClean="0"/>
              <a:t>या</a:t>
            </a:r>
            <a:r>
              <a:rPr lang="en-US" b="1" dirty="0" smtClean="0"/>
              <a:t> </a:t>
            </a:r>
            <a:r>
              <a:rPr lang="en-US" b="1" dirty="0" err="1" smtClean="0"/>
              <a:t>एकूण</a:t>
            </a:r>
            <a:r>
              <a:rPr lang="en-US" b="1" dirty="0" smtClean="0"/>
              <a:t> </a:t>
            </a:r>
            <a:r>
              <a:rPr lang="en-US" b="1" dirty="0" err="1" smtClean="0"/>
              <a:t>विकासाच्या</a:t>
            </a:r>
            <a:r>
              <a:rPr lang="en-US" b="1" dirty="0" smtClean="0"/>
              <a:t> </a:t>
            </a:r>
            <a:r>
              <a:rPr lang="en-US" b="1" dirty="0" err="1" smtClean="0"/>
              <a:t>वेळेचे</a:t>
            </a:r>
            <a:r>
              <a:rPr lang="en-US" b="1" dirty="0" smtClean="0"/>
              <a:t> </a:t>
            </a:r>
            <a:r>
              <a:rPr lang="en-US" b="1" dirty="0" err="1" smtClean="0"/>
              <a:t>महत्त्वपूर्ण</a:t>
            </a:r>
            <a:r>
              <a:rPr lang="en-US" b="1" dirty="0" smtClean="0"/>
              <a:t> </a:t>
            </a:r>
            <a:r>
              <a:rPr lang="en-US" b="1" dirty="0" err="1" smtClean="0"/>
              <a:t>प्रमाण</a:t>
            </a:r>
            <a:r>
              <a:rPr lang="en-US" b="1" dirty="0" smtClean="0"/>
              <a:t> </a:t>
            </a:r>
            <a:r>
              <a:rPr lang="en-US" b="1" dirty="0" err="1" smtClean="0"/>
              <a:t>लागू</a:t>
            </a:r>
            <a:r>
              <a:rPr lang="en-US" b="1" dirty="0" smtClean="0"/>
              <a:t> </a:t>
            </a:r>
            <a:r>
              <a:rPr lang="en-US" b="1" dirty="0" err="1" smtClean="0"/>
              <a:t>शकेल</a:t>
            </a:r>
            <a:r>
              <a:rPr lang="en-US" b="1" dirty="0" smtClean="0"/>
              <a:t>, </a:t>
            </a:r>
            <a:r>
              <a:rPr lang="en-US" b="1" dirty="0" err="1" smtClean="0"/>
              <a:t>परंतु</a:t>
            </a:r>
            <a:r>
              <a:rPr lang="en-US" b="1" dirty="0" smtClean="0"/>
              <a:t> </a:t>
            </a:r>
            <a:r>
              <a:rPr lang="en-US" b="1" dirty="0" err="1" smtClean="0"/>
              <a:t>अशी</a:t>
            </a:r>
            <a:r>
              <a:rPr lang="en-US" b="1" dirty="0" smtClean="0"/>
              <a:t> </a:t>
            </a:r>
            <a:r>
              <a:rPr lang="en-US" b="1" dirty="0" err="1" smtClean="0"/>
              <a:t>काही</a:t>
            </a:r>
            <a:r>
              <a:rPr lang="en-US" b="1" dirty="0" smtClean="0"/>
              <a:t> </a:t>
            </a:r>
            <a:r>
              <a:rPr lang="en-US" b="1" dirty="0" err="1" smtClean="0"/>
              <a:t>साधने</a:t>
            </a:r>
            <a:r>
              <a:rPr lang="en-US" b="1" dirty="0" smtClean="0"/>
              <a:t> </a:t>
            </a:r>
            <a:r>
              <a:rPr lang="en-US" b="1" dirty="0" err="1" smtClean="0"/>
              <a:t>अशी</a:t>
            </a:r>
            <a:r>
              <a:rPr lang="en-US" b="1" dirty="0" smtClean="0"/>
              <a:t> </a:t>
            </a:r>
            <a:r>
              <a:rPr lang="en-US" b="1" dirty="0" err="1" smtClean="0"/>
              <a:t>आहेत</a:t>
            </a:r>
            <a:r>
              <a:rPr lang="en-US" b="1" dirty="0" smtClean="0"/>
              <a:t> </a:t>
            </a:r>
            <a:r>
              <a:rPr lang="en-US" b="1" dirty="0" err="1" smtClean="0"/>
              <a:t>जी</a:t>
            </a:r>
            <a:r>
              <a:rPr lang="en-US" b="1" dirty="0" smtClean="0"/>
              <a:t> </a:t>
            </a:r>
            <a:r>
              <a:rPr lang="en-US" b="1" dirty="0" err="1" smtClean="0"/>
              <a:t>या</a:t>
            </a:r>
            <a:r>
              <a:rPr lang="en-US" b="1" dirty="0" smtClean="0"/>
              <a:t> </a:t>
            </a:r>
            <a:r>
              <a:rPr lang="en-US" b="1" dirty="0" err="1" smtClean="0"/>
              <a:t>प्रक्रियेसाठी</a:t>
            </a:r>
            <a:r>
              <a:rPr lang="en-US" b="1" dirty="0" smtClean="0"/>
              <a:t> </a:t>
            </a:r>
            <a:r>
              <a:rPr lang="en-US" b="1" dirty="0" err="1" smtClean="0"/>
              <a:t>खर्च</a:t>
            </a:r>
            <a:r>
              <a:rPr lang="en-US" b="1" dirty="0" smtClean="0"/>
              <a:t> </a:t>
            </a:r>
            <a:r>
              <a:rPr lang="en-US" b="1" dirty="0" err="1" smtClean="0"/>
              <a:t>केलेला</a:t>
            </a:r>
            <a:r>
              <a:rPr lang="en-US" b="1" dirty="0" smtClean="0"/>
              <a:t> </a:t>
            </a:r>
            <a:r>
              <a:rPr lang="en-US" b="1" dirty="0" err="1" smtClean="0"/>
              <a:t>वेळ</a:t>
            </a:r>
            <a:r>
              <a:rPr lang="en-US" b="1" dirty="0" smtClean="0"/>
              <a:t> </a:t>
            </a:r>
            <a:r>
              <a:rPr lang="en-US" b="1" dirty="0" err="1" smtClean="0"/>
              <a:t>आणि</a:t>
            </a:r>
            <a:r>
              <a:rPr lang="en-US" b="1" dirty="0" smtClean="0"/>
              <a:t> </a:t>
            </a:r>
            <a:r>
              <a:rPr lang="en-US" b="1" dirty="0" err="1" smtClean="0"/>
              <a:t>मेहनत</a:t>
            </a:r>
            <a:r>
              <a:rPr lang="en-US" b="1" dirty="0" smtClean="0"/>
              <a:t> </a:t>
            </a:r>
            <a:r>
              <a:rPr lang="en-US" b="1" dirty="0" err="1" smtClean="0"/>
              <a:t>कमी</a:t>
            </a:r>
            <a:r>
              <a:rPr lang="en-US" b="1" dirty="0" smtClean="0"/>
              <a:t> </a:t>
            </a:r>
            <a:r>
              <a:rPr lang="en-US" b="1" dirty="0" err="1" smtClean="0"/>
              <a:t>करण्यासाठी</a:t>
            </a:r>
            <a:r>
              <a:rPr lang="en-US" b="1" dirty="0" smtClean="0"/>
              <a:t> </a:t>
            </a:r>
            <a:r>
              <a:rPr lang="en-US" b="1" dirty="0" err="1" smtClean="0"/>
              <a:t>वापरली</a:t>
            </a:r>
            <a:r>
              <a:rPr lang="en-US" b="1" dirty="0" smtClean="0"/>
              <a:t> </a:t>
            </a:r>
            <a:r>
              <a:rPr lang="en-US" b="1" dirty="0" err="1" smtClean="0"/>
              <a:t>जातात</a:t>
            </a:r>
            <a:r>
              <a:rPr lang="en-US" b="1" dirty="0" smtClean="0"/>
              <a:t>.</a:t>
            </a:r>
            <a:endParaRPr lang="en-US" dirty="0" smtClean="0"/>
          </a:p>
          <a:p>
            <a:r>
              <a:rPr lang="en-US" b="1" dirty="0" err="1" smtClean="0"/>
              <a:t>स्त्रोत</a:t>
            </a:r>
            <a:r>
              <a:rPr lang="en-US" b="1" dirty="0" smtClean="0"/>
              <a:t> </a:t>
            </a:r>
            <a:r>
              <a:rPr lang="en-US" b="1" dirty="0" err="1" smtClean="0"/>
              <a:t>प्रणालींमध्ये</a:t>
            </a:r>
            <a:r>
              <a:rPr lang="en-US" b="1" dirty="0" smtClean="0"/>
              <a:t> </a:t>
            </a:r>
            <a:r>
              <a:rPr lang="en-US" b="1" dirty="0" err="1" smtClean="0"/>
              <a:t>लपलेली</a:t>
            </a:r>
            <a:r>
              <a:rPr lang="en-US" b="1" dirty="0" smtClean="0"/>
              <a:t> </a:t>
            </a:r>
            <a:r>
              <a:rPr lang="en-US" b="1" dirty="0" err="1" smtClean="0"/>
              <a:t>समस्या</a:t>
            </a:r>
            <a:endParaRPr lang="en-US" dirty="0" smtClean="0"/>
          </a:p>
          <a:p>
            <a:r>
              <a:rPr lang="en-US" b="1" dirty="0" err="1" smtClean="0"/>
              <a:t>काही</a:t>
            </a:r>
            <a:r>
              <a:rPr lang="en-US" b="1" dirty="0" smtClean="0"/>
              <a:t> </a:t>
            </a:r>
            <a:r>
              <a:rPr lang="en-US" b="1" dirty="0" err="1" smtClean="0"/>
              <a:t>वेळा</a:t>
            </a:r>
            <a:r>
              <a:rPr lang="en-US" b="1" dirty="0" smtClean="0"/>
              <a:t> </a:t>
            </a:r>
            <a:r>
              <a:rPr lang="en-US" b="1" dirty="0" err="1" smtClean="0"/>
              <a:t>लपविलेले</a:t>
            </a:r>
            <a:r>
              <a:rPr lang="en-US" b="1" dirty="0" smtClean="0"/>
              <a:t>. </a:t>
            </a:r>
            <a:r>
              <a:rPr lang="en-US" b="1" dirty="0" err="1" smtClean="0"/>
              <a:t>डेटा</a:t>
            </a:r>
            <a:r>
              <a:rPr lang="en-US" b="1" dirty="0" smtClean="0"/>
              <a:t> </a:t>
            </a:r>
            <a:r>
              <a:rPr lang="en-US" b="1" dirty="0" err="1" smtClean="0"/>
              <a:t>गोदामांना</a:t>
            </a:r>
            <a:r>
              <a:rPr lang="en-US" b="1" dirty="0" smtClean="0"/>
              <a:t> </a:t>
            </a:r>
            <a:r>
              <a:rPr lang="en-US" b="1" dirty="0" err="1" smtClean="0"/>
              <a:t>आहार</a:t>
            </a:r>
            <a:r>
              <a:rPr lang="en-US" b="1" dirty="0" smtClean="0"/>
              <a:t> </a:t>
            </a:r>
            <a:r>
              <a:rPr lang="en-US" b="1" dirty="0" err="1" smtClean="0"/>
              <a:t>देणार्‍या</a:t>
            </a:r>
            <a:r>
              <a:rPr lang="en-US" b="1" dirty="0" smtClean="0"/>
              <a:t> </a:t>
            </a:r>
            <a:r>
              <a:rPr lang="en-US" b="1" dirty="0" err="1" smtClean="0"/>
              <a:t>स्त्रोता</a:t>
            </a:r>
            <a:r>
              <a:rPr lang="en-US" b="1" dirty="0" smtClean="0"/>
              <a:t> </a:t>
            </a:r>
            <a:r>
              <a:rPr lang="en-US" b="1" dirty="0" err="1" smtClean="0"/>
              <a:t>सिस्टमशी</a:t>
            </a:r>
            <a:r>
              <a:rPr lang="en-US" b="1" dirty="0" smtClean="0"/>
              <a:t> </a:t>
            </a:r>
            <a:r>
              <a:rPr lang="en-US" b="1" dirty="0" err="1" smtClean="0"/>
              <a:t>संबंधित</a:t>
            </a:r>
            <a:r>
              <a:rPr lang="en-US" b="1" dirty="0" smtClean="0"/>
              <a:t> </a:t>
            </a:r>
            <a:r>
              <a:rPr lang="en-US" b="1" dirty="0" err="1" smtClean="0"/>
              <a:t>समस्या</a:t>
            </a:r>
            <a:r>
              <a:rPr lang="en-US" b="1" dirty="0" smtClean="0"/>
              <a:t> </a:t>
            </a:r>
            <a:r>
              <a:rPr lang="en-US" b="1" dirty="0" err="1" smtClean="0"/>
              <a:t>आढळल्या</a:t>
            </a:r>
            <a:r>
              <a:rPr lang="en-US" b="1" dirty="0" smtClean="0"/>
              <a:t> </a:t>
            </a:r>
            <a:r>
              <a:rPr lang="en-US" b="1" dirty="0" err="1" smtClean="0"/>
              <a:t>गेल्या</a:t>
            </a:r>
            <a:r>
              <a:rPr lang="en-US" b="1" dirty="0" smtClean="0"/>
              <a:t> </a:t>
            </a:r>
            <a:r>
              <a:rPr lang="en-US" b="1" dirty="0" err="1" smtClean="0"/>
              <a:t>काही</a:t>
            </a:r>
            <a:r>
              <a:rPr lang="en-US" b="1" dirty="0" smtClean="0"/>
              <a:t> </a:t>
            </a:r>
            <a:r>
              <a:rPr lang="en-US" b="1" dirty="0" err="1" smtClean="0"/>
              <a:t>वर्षानंतर</a:t>
            </a:r>
            <a:r>
              <a:rPr lang="en-US" b="1" dirty="0" smtClean="0"/>
              <a:t> </a:t>
            </a:r>
            <a:r>
              <a:rPr lang="en-US" b="1" dirty="0" err="1" smtClean="0"/>
              <a:t>शोधल्या</a:t>
            </a:r>
            <a:r>
              <a:rPr lang="en-US" b="1" dirty="0" smtClean="0"/>
              <a:t> </a:t>
            </a:r>
            <a:r>
              <a:rPr lang="en-US" b="1" dirty="0" err="1" smtClean="0"/>
              <a:t>जाऊ</a:t>
            </a:r>
            <a:r>
              <a:rPr lang="en-US" b="1" dirty="0" smtClean="0"/>
              <a:t> </a:t>
            </a:r>
            <a:r>
              <a:rPr lang="en-US" b="1" dirty="0" err="1" smtClean="0"/>
              <a:t>शकतात</a:t>
            </a:r>
            <a:r>
              <a:rPr lang="en-US" b="1" dirty="0" smtClean="0"/>
              <a:t>. </a:t>
            </a:r>
            <a:r>
              <a:rPr lang="en-US" b="1" dirty="0" err="1" smtClean="0"/>
              <a:t>उदाहरणार्थ</a:t>
            </a:r>
            <a:r>
              <a:rPr lang="en-US" b="1" dirty="0" smtClean="0"/>
              <a:t>, </a:t>
            </a:r>
            <a:r>
              <a:rPr lang="en-US" b="1" dirty="0" err="1" smtClean="0"/>
              <a:t>नवीन</a:t>
            </a:r>
            <a:r>
              <a:rPr lang="en-US" b="1" dirty="0" smtClean="0"/>
              <a:t> </a:t>
            </a:r>
            <a:r>
              <a:rPr lang="en-US" b="1" dirty="0" err="1" smtClean="0"/>
              <a:t>मालमत्तेचा</a:t>
            </a:r>
            <a:r>
              <a:rPr lang="en-US" b="1" dirty="0" smtClean="0"/>
              <a:t> </a:t>
            </a:r>
            <a:r>
              <a:rPr lang="en-US" b="1" dirty="0" err="1" smtClean="0"/>
              <a:t>तपशील</a:t>
            </a:r>
            <a:r>
              <a:rPr lang="en-US" b="1" dirty="0" smtClean="0"/>
              <a:t> </a:t>
            </a:r>
            <a:r>
              <a:rPr lang="en-US" b="1" dirty="0" err="1" smtClean="0"/>
              <a:t>प्रविष्ट</a:t>
            </a:r>
            <a:r>
              <a:rPr lang="en-US" b="1" dirty="0" smtClean="0"/>
              <a:t> </a:t>
            </a:r>
            <a:r>
              <a:rPr lang="en-US" b="1" dirty="0" err="1" smtClean="0"/>
              <a:t>करताना</a:t>
            </a:r>
            <a:r>
              <a:rPr lang="en-US" b="1" dirty="0" smtClean="0"/>
              <a:t>, </a:t>
            </a:r>
            <a:r>
              <a:rPr lang="en-US" b="1" dirty="0" err="1" smtClean="0"/>
              <a:t>काही</a:t>
            </a:r>
            <a:r>
              <a:rPr lang="en-US" b="1" dirty="0" smtClean="0"/>
              <a:t> </a:t>
            </a:r>
            <a:r>
              <a:rPr lang="en-US" b="1" dirty="0" err="1" smtClean="0"/>
              <a:t>फील्ड</a:t>
            </a:r>
            <a:r>
              <a:rPr lang="en-US" b="1" dirty="0" smtClean="0"/>
              <a:t> </a:t>
            </a:r>
            <a:r>
              <a:rPr lang="en-US" b="1" dirty="0" err="1" smtClean="0"/>
              <a:t>अशक्तपणाची</a:t>
            </a:r>
            <a:r>
              <a:rPr lang="en-US" b="1" dirty="0" smtClean="0"/>
              <a:t> </a:t>
            </a:r>
            <a:r>
              <a:rPr lang="en-US" b="1" dirty="0" err="1" smtClean="0"/>
              <a:t>परवानगी</a:t>
            </a:r>
            <a:r>
              <a:rPr lang="en-US" b="1" dirty="0" smtClean="0"/>
              <a:t> </a:t>
            </a:r>
            <a:r>
              <a:rPr lang="en-US" b="1" dirty="0" err="1" smtClean="0"/>
              <a:t>देऊ</a:t>
            </a:r>
            <a:r>
              <a:rPr lang="en-US" b="1" dirty="0" smtClean="0"/>
              <a:t> </a:t>
            </a:r>
            <a:r>
              <a:rPr lang="en-US" b="1" dirty="0" err="1" smtClean="0"/>
              <a:t>शकतात</a:t>
            </a:r>
            <a:r>
              <a:rPr lang="en-US" b="1" dirty="0" smtClean="0"/>
              <a:t> </a:t>
            </a:r>
            <a:r>
              <a:rPr lang="en-US" b="1" dirty="0" err="1" smtClean="0"/>
              <a:t>ज्याच्या</a:t>
            </a:r>
            <a:r>
              <a:rPr lang="en-US" b="1" dirty="0" smtClean="0"/>
              <a:t> </a:t>
            </a:r>
            <a:r>
              <a:rPr lang="en-US" b="1" dirty="0" err="1" smtClean="0"/>
              <a:t>परिणामी</a:t>
            </a:r>
            <a:r>
              <a:rPr lang="en-US" b="1" dirty="0" smtClean="0"/>
              <a:t> </a:t>
            </a:r>
            <a:r>
              <a:rPr lang="en-US" b="1" dirty="0" err="1" smtClean="0"/>
              <a:t>कर्मचारी</a:t>
            </a:r>
            <a:r>
              <a:rPr lang="en-US" b="1" dirty="0" smtClean="0"/>
              <a:t> </a:t>
            </a:r>
            <a:r>
              <a:rPr lang="en-US" b="1" dirty="0" err="1" smtClean="0"/>
              <a:t>अपूर्ण</a:t>
            </a:r>
            <a:r>
              <a:rPr lang="en-US" b="1" dirty="0" smtClean="0"/>
              <a:t> </a:t>
            </a:r>
            <a:r>
              <a:rPr lang="en-US" b="1" dirty="0" err="1" smtClean="0"/>
              <a:t>मालमत्ता</a:t>
            </a:r>
            <a:r>
              <a:rPr lang="en-US" b="1" dirty="0" smtClean="0"/>
              <a:t> </a:t>
            </a:r>
            <a:r>
              <a:rPr lang="en-US" b="1" dirty="0" err="1" smtClean="0"/>
              <a:t>डेटा</a:t>
            </a:r>
            <a:r>
              <a:rPr lang="en-US" b="1" dirty="0" smtClean="0"/>
              <a:t> </a:t>
            </a:r>
            <a:r>
              <a:rPr lang="en-US" b="1" dirty="0" err="1" smtClean="0"/>
              <a:t>प्रविष्ट</a:t>
            </a:r>
            <a:r>
              <a:rPr lang="en-US" b="1" dirty="0" smtClean="0"/>
              <a:t> </a:t>
            </a:r>
            <a:r>
              <a:rPr lang="en-US" b="1" dirty="0" err="1" smtClean="0"/>
              <a:t>करू</a:t>
            </a:r>
            <a:r>
              <a:rPr lang="en-US" b="1" dirty="0" smtClean="0"/>
              <a:t> </a:t>
            </a:r>
            <a:r>
              <a:rPr lang="en-US" b="1" dirty="0" err="1" smtClean="0"/>
              <a:t>शकतात</a:t>
            </a:r>
            <a:r>
              <a:rPr lang="en-US" b="1" dirty="0" smtClean="0"/>
              <a:t>, </a:t>
            </a:r>
            <a:r>
              <a:rPr lang="en-US" b="1" dirty="0" err="1" smtClean="0"/>
              <a:t>उपलब्ध</a:t>
            </a:r>
            <a:r>
              <a:rPr lang="en-US" b="1" dirty="0" smtClean="0"/>
              <a:t> </a:t>
            </a:r>
            <a:r>
              <a:rPr lang="en-US" b="1" dirty="0" err="1" smtClean="0"/>
              <a:t>आणि</a:t>
            </a:r>
            <a:r>
              <a:rPr lang="en-US" b="1" dirty="0" smtClean="0"/>
              <a:t> </a:t>
            </a:r>
            <a:r>
              <a:rPr lang="en-US" b="1" dirty="0" err="1" smtClean="0"/>
              <a:t>लागू</a:t>
            </a:r>
            <a:r>
              <a:rPr lang="en-US" b="1" dirty="0" smtClean="0"/>
              <a:t> </a:t>
            </a:r>
            <a:r>
              <a:rPr lang="en-US" b="1" dirty="0" err="1" smtClean="0"/>
              <a:t>असले</a:t>
            </a:r>
            <a:r>
              <a:rPr lang="en-US" b="1" dirty="0" smtClean="0"/>
              <a:t> </a:t>
            </a:r>
            <a:r>
              <a:rPr lang="en-US" b="1" dirty="0" err="1" smtClean="0"/>
              <a:t>तरीही</a:t>
            </a:r>
            <a:r>
              <a:rPr lang="en-US" b="1" dirty="0" smtClean="0"/>
              <a:t>.</a:t>
            </a:r>
            <a:endParaRPr lang="en-US" dirty="0" smtClean="0"/>
          </a:p>
          <a:p>
            <a:r>
              <a:rPr lang="en-US" b="1" dirty="0" err="1" smtClean="0"/>
              <a:t>आवश्यक</a:t>
            </a:r>
            <a:r>
              <a:rPr lang="en-US" b="1" dirty="0" smtClean="0"/>
              <a:t> </a:t>
            </a:r>
            <a:r>
              <a:rPr lang="en-US" b="1" dirty="0" err="1" smtClean="0"/>
              <a:t>डेटा</a:t>
            </a:r>
            <a:r>
              <a:rPr lang="en-US" b="1" dirty="0" smtClean="0"/>
              <a:t> </a:t>
            </a:r>
            <a:r>
              <a:rPr lang="en-US" b="1" dirty="0" err="1" smtClean="0"/>
              <a:t>कॅप्चर</a:t>
            </a:r>
            <a:r>
              <a:rPr lang="en-US" b="1" dirty="0" smtClean="0"/>
              <a:t> </a:t>
            </a:r>
            <a:r>
              <a:rPr lang="en-US" b="1" dirty="0" err="1" smtClean="0"/>
              <a:t>केलेला</a:t>
            </a:r>
            <a:r>
              <a:rPr lang="en-US" b="1" dirty="0" smtClean="0"/>
              <a:t> </a:t>
            </a:r>
            <a:r>
              <a:rPr lang="en-US" b="1" dirty="0" err="1" smtClean="0"/>
              <a:t>नाही</a:t>
            </a:r>
            <a:r>
              <a:rPr lang="en-US" b="1" dirty="0" smtClean="0"/>
              <a:t> </a:t>
            </a:r>
            <a:r>
              <a:rPr lang="en-US" b="1" dirty="0" err="1" smtClean="0"/>
              <a:t>काही</a:t>
            </a:r>
            <a:r>
              <a:rPr lang="en-US" b="1" dirty="0" smtClean="0"/>
              <a:t> </a:t>
            </a:r>
            <a:r>
              <a:rPr lang="en-US" b="1" dirty="0" err="1" smtClean="0"/>
              <a:t>प्रकरणांमध्ये</a:t>
            </a:r>
            <a:r>
              <a:rPr lang="en-US" b="1" dirty="0" smtClean="0"/>
              <a:t> </a:t>
            </a:r>
            <a:r>
              <a:rPr lang="en-US" b="1" dirty="0" err="1" smtClean="0"/>
              <a:t>आवश्यक</a:t>
            </a:r>
            <a:r>
              <a:rPr lang="en-US" b="1" dirty="0" smtClean="0"/>
              <a:t> </a:t>
            </a:r>
            <a:r>
              <a:rPr lang="en-US" b="1" dirty="0" err="1" smtClean="0"/>
              <a:t>डेटा</a:t>
            </a:r>
            <a:r>
              <a:rPr lang="en-US" b="1" dirty="0" smtClean="0"/>
              <a:t> </a:t>
            </a:r>
            <a:r>
              <a:rPr lang="en-US" b="1" dirty="0" err="1" smtClean="0"/>
              <a:t>स्रोत</a:t>
            </a:r>
            <a:r>
              <a:rPr lang="en-US" b="1" dirty="0" smtClean="0"/>
              <a:t> </a:t>
            </a:r>
            <a:r>
              <a:rPr lang="en-US" b="1" dirty="0" err="1" smtClean="0"/>
              <a:t>प्रणालीद्वारे</a:t>
            </a:r>
            <a:r>
              <a:rPr lang="en-US" b="1" dirty="0" smtClean="0"/>
              <a:t> </a:t>
            </a:r>
            <a:r>
              <a:rPr lang="en-US" b="1" dirty="0" err="1" smtClean="0"/>
              <a:t>हस्तगत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नाही</a:t>
            </a:r>
            <a:r>
              <a:rPr lang="en-US" b="1" dirty="0" smtClean="0"/>
              <a:t> </a:t>
            </a:r>
            <a:r>
              <a:rPr lang="en-US" b="1" dirty="0" err="1" smtClean="0"/>
              <a:t>जो</a:t>
            </a:r>
            <a:r>
              <a:rPr lang="en-US" b="1" dirty="0" smtClean="0"/>
              <a:t> </a:t>
            </a:r>
            <a:r>
              <a:rPr lang="en-US" b="1" dirty="0" err="1" smtClean="0"/>
              <a:t>डेटा</a:t>
            </a:r>
            <a:r>
              <a:rPr lang="en-US" b="1" dirty="0" smtClean="0"/>
              <a:t> </a:t>
            </a:r>
            <a:r>
              <a:rPr lang="en-US" b="1" dirty="0" err="1" smtClean="0"/>
              <a:t>कोठार</a:t>
            </a:r>
            <a:r>
              <a:rPr lang="en-US" b="1" dirty="0" smtClean="0"/>
              <a:t> </a:t>
            </a:r>
            <a:r>
              <a:rPr lang="en-US" b="1" dirty="0" err="1" smtClean="0"/>
              <a:t>हेतूने</a:t>
            </a:r>
            <a:r>
              <a:rPr lang="en-US" b="1" dirty="0" smtClean="0"/>
              <a:t> </a:t>
            </a:r>
            <a:r>
              <a:rPr lang="en-US" b="1" dirty="0" err="1" smtClean="0"/>
              <a:t>फार</a:t>
            </a:r>
            <a:r>
              <a:rPr lang="en-US" b="1" dirty="0" smtClean="0"/>
              <a:t> </a:t>
            </a:r>
            <a:r>
              <a:rPr lang="en-US" b="1" dirty="0" err="1" smtClean="0"/>
              <a:t>महत्वाचा</a:t>
            </a:r>
            <a:r>
              <a:rPr lang="en-US" b="1" dirty="0" smtClean="0"/>
              <a:t> </a:t>
            </a:r>
            <a:r>
              <a:rPr lang="en-US" b="1" dirty="0" err="1" smtClean="0"/>
              <a:t>असू</a:t>
            </a:r>
            <a:r>
              <a:rPr lang="en-US" b="1" dirty="0" smtClean="0"/>
              <a:t> </a:t>
            </a:r>
            <a:r>
              <a:rPr lang="en-US" b="1" dirty="0" err="1" smtClean="0"/>
              <a:t>शकतो</a:t>
            </a:r>
            <a:r>
              <a:rPr lang="en-US" b="1" dirty="0" smtClean="0"/>
              <a:t>. </a:t>
            </a:r>
            <a:r>
              <a:rPr lang="en-US" b="1" dirty="0" err="1" smtClean="0"/>
              <a:t>उदाहरणार्थ</a:t>
            </a:r>
            <a:r>
              <a:rPr lang="en-US" b="1" dirty="0" smtClean="0"/>
              <a:t> </a:t>
            </a:r>
            <a:r>
              <a:rPr lang="en-US" b="1" dirty="0" err="1" smtClean="0"/>
              <a:t>मालमत्तेसाठी</a:t>
            </a:r>
            <a:r>
              <a:rPr lang="en-US" b="1" dirty="0" smtClean="0"/>
              <a:t> </a:t>
            </a:r>
            <a:r>
              <a:rPr lang="en-US" b="1" dirty="0" err="1" smtClean="0"/>
              <a:t>नोंदणीची</a:t>
            </a:r>
            <a:r>
              <a:rPr lang="en-US" b="1" dirty="0" smtClean="0"/>
              <a:t> </a:t>
            </a:r>
            <a:r>
              <a:rPr lang="en-US" b="1" dirty="0" err="1" smtClean="0"/>
              <a:t>तारीख</a:t>
            </a:r>
            <a:r>
              <a:rPr lang="en-US" b="1" dirty="0" smtClean="0"/>
              <a:t> </a:t>
            </a:r>
            <a:r>
              <a:rPr lang="en-US" b="1" dirty="0" err="1" smtClean="0"/>
              <a:t>स्त्रोत</a:t>
            </a:r>
            <a:r>
              <a:rPr lang="en-US" b="1" dirty="0" smtClean="0"/>
              <a:t> </a:t>
            </a:r>
            <a:r>
              <a:rPr lang="en-US" b="1" dirty="0" err="1" smtClean="0"/>
              <a:t>प्रणालीमध्ये</a:t>
            </a:r>
            <a:r>
              <a:rPr lang="en-US" b="1" dirty="0" smtClean="0"/>
              <a:t> </a:t>
            </a:r>
            <a:r>
              <a:rPr lang="en-US" b="1" dirty="0" err="1" smtClean="0"/>
              <a:t>वापरली</a:t>
            </a:r>
            <a:r>
              <a:rPr lang="en-US" b="1" dirty="0" smtClean="0"/>
              <a:t> </a:t>
            </a:r>
            <a:r>
              <a:rPr lang="en-US" b="1" dirty="0" err="1" smtClean="0"/>
              <a:t>जाऊ</a:t>
            </a:r>
            <a:r>
              <a:rPr lang="en-US" b="1" dirty="0" smtClean="0"/>
              <a:t> </a:t>
            </a:r>
            <a:r>
              <a:rPr lang="en-US" b="1" dirty="0" err="1" smtClean="0"/>
              <a:t>शकत</a:t>
            </a:r>
            <a:r>
              <a:rPr lang="en-US" b="1" dirty="0" smtClean="0"/>
              <a:t> </a:t>
            </a:r>
            <a:r>
              <a:rPr lang="en-US" b="1" dirty="0" err="1" smtClean="0"/>
              <a:t>नाही</a:t>
            </a:r>
            <a:r>
              <a:rPr lang="en-US" b="1" dirty="0" smtClean="0"/>
              <a:t> </a:t>
            </a:r>
            <a:r>
              <a:rPr lang="en-US" b="1" dirty="0" err="1" smtClean="0"/>
              <a:t>परंतु</a:t>
            </a:r>
            <a:r>
              <a:rPr lang="en-US" b="1" dirty="0" smtClean="0"/>
              <a:t> </a:t>
            </a:r>
            <a:r>
              <a:rPr lang="en-US" b="1" dirty="0" err="1" smtClean="0"/>
              <a:t>ती</a:t>
            </a:r>
            <a:r>
              <a:rPr lang="en-US" b="1" dirty="0" smtClean="0"/>
              <a:t> </a:t>
            </a:r>
            <a:r>
              <a:rPr lang="en-US" b="1" dirty="0" err="1" smtClean="0"/>
              <a:t>विश्लेषणासाठी</a:t>
            </a:r>
            <a:r>
              <a:rPr lang="en-US" b="1" dirty="0" smtClean="0"/>
              <a:t> </a:t>
            </a:r>
            <a:r>
              <a:rPr lang="en-US" b="1" dirty="0" err="1" smtClean="0"/>
              <a:t>फार</a:t>
            </a:r>
            <a:r>
              <a:rPr lang="en-US" b="1" dirty="0" smtClean="0"/>
              <a:t> </a:t>
            </a:r>
            <a:r>
              <a:rPr lang="en-US" b="1" dirty="0" err="1" smtClean="0"/>
              <a:t>महत्वाची</a:t>
            </a:r>
            <a:r>
              <a:rPr lang="en-US" b="1" dirty="0" smtClean="0"/>
              <a:t> </a:t>
            </a:r>
            <a:r>
              <a:rPr lang="en-US" b="1" dirty="0" err="1" smtClean="0"/>
              <a:t>असू</a:t>
            </a:r>
            <a:r>
              <a:rPr lang="en-US" b="1" dirty="0" smtClean="0"/>
              <a:t> </a:t>
            </a:r>
            <a:r>
              <a:rPr lang="en-US" b="1" dirty="0" err="1" smtClean="0"/>
              <a:t>शकते</a:t>
            </a:r>
            <a:r>
              <a:rPr lang="en-US" b="1" dirty="0" smtClean="0"/>
              <a:t>. </a:t>
            </a:r>
            <a:r>
              <a:rPr lang="en-US" b="1" dirty="0" err="1" smtClean="0"/>
              <a:t>शेवटच्या</a:t>
            </a:r>
            <a:r>
              <a:rPr lang="en-US" b="1" dirty="0" smtClean="0"/>
              <a:t> </a:t>
            </a:r>
            <a:r>
              <a:rPr lang="en-US" b="1" dirty="0" err="1" smtClean="0"/>
              <a:t>वापरकर्त्याच्या</a:t>
            </a:r>
            <a:r>
              <a:rPr lang="en-US" b="1" dirty="0" smtClean="0"/>
              <a:t> </a:t>
            </a:r>
            <a:r>
              <a:rPr lang="en-US" b="1" dirty="0" err="1" smtClean="0"/>
              <a:t>मागण्या</a:t>
            </a:r>
            <a:r>
              <a:rPr lang="en-US" b="1" dirty="0" smtClean="0"/>
              <a:t> </a:t>
            </a:r>
            <a:r>
              <a:rPr lang="en-US" b="1" dirty="0" err="1" smtClean="0"/>
              <a:t>वाढल्या</a:t>
            </a:r>
            <a:r>
              <a:rPr lang="en-US" b="1" dirty="0" smtClean="0"/>
              <a:t> </a:t>
            </a:r>
            <a:r>
              <a:rPr lang="en-US" b="1" dirty="0" err="1" smtClean="0"/>
              <a:t>काही</a:t>
            </a:r>
            <a:r>
              <a:rPr lang="en-US" b="1" dirty="0" smtClean="0"/>
              <a:t> </a:t>
            </a:r>
            <a:r>
              <a:rPr lang="en-US" b="1" dirty="0" err="1" smtClean="0"/>
              <a:t>वापरकर्त्यांमधील</a:t>
            </a:r>
            <a:r>
              <a:rPr lang="en-US" b="1" dirty="0" smtClean="0"/>
              <a:t> </a:t>
            </a:r>
            <a:r>
              <a:rPr lang="en-US" b="1" dirty="0" err="1" smtClean="0"/>
              <a:t>प्रश्नांची</a:t>
            </a:r>
            <a:r>
              <a:rPr lang="en-US" b="1" dirty="0" smtClean="0"/>
              <a:t> </a:t>
            </a:r>
            <a:r>
              <a:rPr lang="en-US" b="1" dirty="0" err="1" smtClean="0"/>
              <a:t>पूर्तता</a:t>
            </a:r>
            <a:r>
              <a:rPr lang="en-US" b="1" dirty="0" smtClean="0"/>
              <a:t> </a:t>
            </a:r>
            <a:r>
              <a:rPr lang="en-US" b="1" dirty="0" err="1" smtClean="0"/>
              <a:t>केल्यानंतर</a:t>
            </a:r>
            <a:r>
              <a:rPr lang="en-US" b="1" dirty="0" smtClean="0"/>
              <a:t>, </a:t>
            </a:r>
            <a:r>
              <a:rPr lang="en-US" b="1" dirty="0" err="1" smtClean="0"/>
              <a:t>कर्मचार्‍यांकडून</a:t>
            </a:r>
            <a:r>
              <a:rPr lang="en-US" b="1" dirty="0" smtClean="0"/>
              <a:t> </a:t>
            </a:r>
            <a:r>
              <a:rPr lang="en-US" b="1" dirty="0" err="1" smtClean="0"/>
              <a:t>पाठिंबा</a:t>
            </a:r>
            <a:r>
              <a:rPr lang="en-US" b="1" dirty="0" smtClean="0"/>
              <a:t> </a:t>
            </a:r>
            <a:r>
              <a:rPr lang="en-US" b="1" dirty="0" err="1" smtClean="0"/>
              <a:t>मिळविण्याच्या</a:t>
            </a:r>
            <a:r>
              <a:rPr lang="en-US" b="1" dirty="0" smtClean="0"/>
              <a:t> </a:t>
            </a:r>
            <a:r>
              <a:rPr lang="en-US" b="1" dirty="0" err="1" smtClean="0"/>
              <a:t>विनंत्या</a:t>
            </a:r>
            <a:r>
              <a:rPr lang="en-US" b="1" dirty="0" smtClean="0"/>
              <a:t> </a:t>
            </a:r>
            <a:r>
              <a:rPr lang="en-US" b="1" dirty="0" err="1" smtClean="0"/>
              <a:t>कमी</a:t>
            </a:r>
            <a:r>
              <a:rPr lang="en-US" b="1" dirty="0" smtClean="0"/>
              <a:t> </a:t>
            </a:r>
            <a:r>
              <a:rPr lang="en-US" b="1" dirty="0" err="1" smtClean="0"/>
              <a:t>होण्याऐवजी</a:t>
            </a:r>
            <a:r>
              <a:rPr lang="en-US" b="1" dirty="0" smtClean="0"/>
              <a:t> </a:t>
            </a:r>
            <a:r>
              <a:rPr lang="en-US" b="1" dirty="0" err="1" smtClean="0"/>
              <a:t>वाढू</a:t>
            </a:r>
            <a:r>
              <a:rPr lang="en-US" b="1" dirty="0" smtClean="0"/>
              <a:t> </a:t>
            </a:r>
            <a:r>
              <a:rPr lang="en-US" b="1" dirty="0" err="1" smtClean="0"/>
              <a:t>शकतात</a:t>
            </a:r>
            <a:r>
              <a:rPr lang="en-US" b="1" dirty="0" smtClean="0"/>
              <a:t>. </a:t>
            </a:r>
            <a:r>
              <a:rPr lang="en-US" b="1" dirty="0" err="1" smtClean="0"/>
              <a:t>हे</a:t>
            </a:r>
            <a:r>
              <a:rPr lang="en-US" b="1" dirty="0" smtClean="0"/>
              <a:t> </a:t>
            </a:r>
            <a:r>
              <a:rPr lang="en-US" b="1" dirty="0" err="1" smtClean="0"/>
              <a:t>डेटा</a:t>
            </a:r>
            <a:r>
              <a:rPr lang="en-US" b="1" dirty="0" smtClean="0"/>
              <a:t> </a:t>
            </a:r>
            <a:r>
              <a:rPr lang="en-US" b="1" dirty="0" err="1" smtClean="0"/>
              <a:t>वेअरहाऊसच्या</a:t>
            </a:r>
            <a:r>
              <a:rPr lang="en-US" b="1" dirty="0" smtClean="0"/>
              <a:t> </a:t>
            </a:r>
            <a:r>
              <a:rPr lang="en-US" b="1" dirty="0" err="1" smtClean="0"/>
              <a:t>क्षमता</a:t>
            </a:r>
            <a:r>
              <a:rPr lang="en-US" b="1" dirty="0" smtClean="0"/>
              <a:t> </a:t>
            </a:r>
            <a:r>
              <a:rPr lang="en-US" b="1" dirty="0" err="1" smtClean="0"/>
              <a:t>आणि</a:t>
            </a:r>
            <a:r>
              <a:rPr lang="en-US" b="1" dirty="0" smtClean="0"/>
              <a:t> </a:t>
            </a:r>
            <a:r>
              <a:rPr lang="en-US" b="1" dirty="0" err="1" smtClean="0"/>
              <a:t>मूल्याबद्दल</a:t>
            </a:r>
            <a:r>
              <a:rPr lang="en-US" b="1" dirty="0" smtClean="0"/>
              <a:t> </a:t>
            </a:r>
            <a:r>
              <a:rPr lang="en-US" b="1" dirty="0" err="1" smtClean="0"/>
              <a:t>वापरकर्त्यांच्या</a:t>
            </a:r>
            <a:r>
              <a:rPr lang="en-US" b="1" dirty="0" smtClean="0"/>
              <a:t> </a:t>
            </a:r>
            <a:r>
              <a:rPr lang="en-US" b="1" dirty="0" err="1" smtClean="0"/>
              <a:t>वाढत्या</a:t>
            </a:r>
            <a:r>
              <a:rPr lang="en-US" b="1" dirty="0" smtClean="0"/>
              <a:t> </a:t>
            </a:r>
            <a:r>
              <a:rPr lang="en-US" b="1" dirty="0" err="1" smtClean="0"/>
              <a:t>जागरूकतामुळे</a:t>
            </a:r>
            <a:r>
              <a:rPr lang="en-US" b="1" dirty="0" smtClean="0"/>
              <a:t> </a:t>
            </a:r>
            <a:r>
              <a:rPr lang="en-US" b="1" dirty="0" err="1" smtClean="0"/>
              <a:t>होते</a:t>
            </a:r>
            <a:r>
              <a:rPr lang="en-US" b="1" dirty="0" smtClean="0"/>
              <a:t>. </a:t>
            </a:r>
            <a:r>
              <a:rPr lang="en-US" b="1" dirty="0" err="1" smtClean="0"/>
              <a:t>वाढत्या</a:t>
            </a:r>
            <a:r>
              <a:rPr lang="en-US" b="1" dirty="0" smtClean="0"/>
              <a:t> </a:t>
            </a:r>
            <a:r>
              <a:rPr lang="en-US" b="1" dirty="0" err="1" smtClean="0"/>
              <a:t>मागण्यांचे</a:t>
            </a:r>
            <a:r>
              <a:rPr lang="en-US" b="1" dirty="0" smtClean="0"/>
              <a:t> </a:t>
            </a:r>
            <a:r>
              <a:rPr lang="en-US" b="1" dirty="0" err="1" smtClean="0"/>
              <a:t>आणखी</a:t>
            </a:r>
            <a:r>
              <a:rPr lang="en-US" b="1" dirty="0" smtClean="0"/>
              <a:t> </a:t>
            </a:r>
            <a:r>
              <a:rPr lang="en-US" b="1" dirty="0" err="1" smtClean="0"/>
              <a:t>एक</a:t>
            </a:r>
            <a:r>
              <a:rPr lang="en-US" b="1" dirty="0" smtClean="0"/>
              <a:t> </a:t>
            </a:r>
            <a:r>
              <a:rPr lang="en-US" b="1" dirty="0" err="1" smtClean="0"/>
              <a:t>कारण</a:t>
            </a:r>
            <a:r>
              <a:rPr lang="en-US" b="1" dirty="0" smtClean="0"/>
              <a:t> </a:t>
            </a:r>
            <a:r>
              <a:rPr lang="en-US" b="1" dirty="0" err="1" smtClean="0"/>
              <a:t>म्हणजे</a:t>
            </a:r>
            <a:r>
              <a:rPr lang="en-US" b="1" dirty="0" smtClean="0"/>
              <a:t> </a:t>
            </a:r>
            <a:r>
              <a:rPr lang="en-US" b="1" dirty="0" err="1" smtClean="0"/>
              <a:t>एकदा</a:t>
            </a:r>
            <a:r>
              <a:rPr lang="en-US" b="1" dirty="0" smtClean="0"/>
              <a:t> </a:t>
            </a:r>
            <a:r>
              <a:rPr lang="en-US" b="1" dirty="0" err="1" smtClean="0"/>
              <a:t>डेटा</a:t>
            </a:r>
            <a:r>
              <a:rPr lang="en-US" b="1" dirty="0" smtClean="0"/>
              <a:t> </a:t>
            </a:r>
            <a:r>
              <a:rPr lang="en-US" b="1" dirty="0" err="1" smtClean="0"/>
              <a:t>वेअरहाऊस</a:t>
            </a:r>
            <a:r>
              <a:rPr lang="en-US" b="1" dirty="0" smtClean="0"/>
              <a:t> </a:t>
            </a:r>
            <a:r>
              <a:rPr lang="en-US" b="1" dirty="0" err="1" smtClean="0"/>
              <a:t>ऑनलाईन</a:t>
            </a:r>
            <a:r>
              <a:rPr lang="en-US" b="1" dirty="0" smtClean="0"/>
              <a:t> </a:t>
            </a:r>
            <a:r>
              <a:rPr lang="en-US" b="1" dirty="0" err="1" smtClean="0"/>
              <a:t>झाल्यावर</a:t>
            </a:r>
            <a:r>
              <a:rPr lang="en-US" b="1" dirty="0" smtClean="0"/>
              <a:t> </a:t>
            </a:r>
            <a:r>
              <a:rPr lang="en-US" b="1" dirty="0" err="1" smtClean="0"/>
              <a:t>बर्‍याचदा</a:t>
            </a:r>
            <a:r>
              <a:rPr lang="en-US" b="1" dirty="0" smtClean="0"/>
              <a:t> </a:t>
            </a:r>
            <a:r>
              <a:rPr lang="en-US" b="1" dirty="0" err="1" smtClean="0"/>
              <a:t>असे</a:t>
            </a:r>
            <a:r>
              <a:rPr lang="en-US" b="1" dirty="0" smtClean="0"/>
              <a:t> </a:t>
            </a:r>
            <a:r>
              <a:rPr lang="en-US" b="1" dirty="0" err="1" smtClean="0"/>
              <a:t>घडते</a:t>
            </a:r>
            <a:r>
              <a:rPr lang="en-US" b="1" dirty="0" smtClean="0"/>
              <a:t> </a:t>
            </a:r>
            <a:r>
              <a:rPr lang="en-US" b="1" dirty="0" err="1" smtClean="0"/>
              <a:t>की</a:t>
            </a:r>
            <a:r>
              <a:rPr lang="en-US" b="1" dirty="0" smtClean="0"/>
              <a:t> </a:t>
            </a:r>
            <a:r>
              <a:rPr lang="en-US" b="1" dirty="0" err="1" smtClean="0"/>
              <a:t>अधिकाधिक</a:t>
            </a:r>
            <a:r>
              <a:rPr lang="en-US" b="1" dirty="0" smtClean="0"/>
              <a:t> </a:t>
            </a:r>
            <a:r>
              <a:rPr lang="en-US" b="1" dirty="0" err="1" smtClean="0"/>
              <a:t>गुंतागुंतीच्या</a:t>
            </a:r>
            <a:r>
              <a:rPr lang="en-US" b="1" dirty="0" smtClean="0"/>
              <a:t> </a:t>
            </a:r>
            <a:r>
              <a:rPr lang="en-US" b="1" dirty="0" err="1" smtClean="0"/>
              <a:t>प्रश्नांची</a:t>
            </a:r>
            <a:r>
              <a:rPr lang="en-US" b="1" dirty="0" smtClean="0"/>
              <a:t> </a:t>
            </a:r>
            <a:r>
              <a:rPr lang="en-US" b="1" dirty="0" err="1" smtClean="0"/>
              <a:t>उत्तरे</a:t>
            </a:r>
            <a:r>
              <a:rPr lang="en-US" b="1" dirty="0" smtClean="0"/>
              <a:t> </a:t>
            </a:r>
            <a:r>
              <a:rPr lang="en-US" b="1" dirty="0" err="1" smtClean="0"/>
              <a:t>मागण्यांसह</a:t>
            </a:r>
            <a:r>
              <a:rPr lang="en-US" b="1" dirty="0" smtClean="0"/>
              <a:t> </a:t>
            </a:r>
            <a:r>
              <a:rPr lang="en-US" b="1" dirty="0" err="1" smtClean="0"/>
              <a:t>वापरकर्त्यांची</a:t>
            </a:r>
            <a:r>
              <a:rPr lang="en-US" b="1" dirty="0" smtClean="0"/>
              <a:t> </a:t>
            </a:r>
            <a:r>
              <a:rPr lang="en-US" b="1" dirty="0" err="1" smtClean="0"/>
              <a:t>संख्या</a:t>
            </a:r>
            <a:r>
              <a:rPr lang="en-US" b="1" dirty="0" smtClean="0"/>
              <a:t> </a:t>
            </a:r>
            <a:r>
              <a:rPr lang="en-US" b="1" dirty="0" err="1" smtClean="0"/>
              <a:t>आणि</a:t>
            </a:r>
            <a:r>
              <a:rPr lang="en-US" b="1" dirty="0" smtClean="0"/>
              <a:t> </a:t>
            </a:r>
            <a:r>
              <a:rPr lang="en-US" b="1" dirty="0" err="1" smtClean="0"/>
              <a:t>क्वेरी</a:t>
            </a:r>
            <a:r>
              <a:rPr lang="en-US" b="1" dirty="0" smtClean="0"/>
              <a:t> </a:t>
            </a:r>
            <a:r>
              <a:rPr lang="en-US" b="1" dirty="0" err="1" smtClean="0"/>
              <a:t>वाढतात</a:t>
            </a:r>
            <a:r>
              <a:rPr lang="en-US" b="1" dirty="0" smtClean="0"/>
              <a:t>.</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55000" lnSpcReduction="20000"/>
          </a:bodyPr>
          <a:lstStyle/>
          <a:p>
            <a:r>
              <a:rPr lang="en-US" b="1" dirty="0" err="1" smtClean="0"/>
              <a:t>डेटा</a:t>
            </a:r>
            <a:r>
              <a:rPr lang="en-US" b="1" dirty="0" smtClean="0"/>
              <a:t> </a:t>
            </a:r>
            <a:r>
              <a:rPr lang="en-US" b="1" dirty="0" err="1" smtClean="0"/>
              <a:t>एकसंध</a:t>
            </a:r>
            <a:endParaRPr lang="en-US" dirty="0" smtClean="0"/>
          </a:p>
          <a:p>
            <a:r>
              <a:rPr lang="en-US" b="1" dirty="0" err="1" smtClean="0"/>
              <a:t>डेटा</a:t>
            </a:r>
            <a:r>
              <a:rPr lang="en-US" b="1" dirty="0" smtClean="0"/>
              <a:t> </a:t>
            </a:r>
            <a:r>
              <a:rPr lang="en-US" b="1" dirty="0" err="1" smtClean="0"/>
              <a:t>वेअरहाऊसची</a:t>
            </a:r>
            <a:r>
              <a:rPr lang="en-US" b="1" dirty="0" smtClean="0"/>
              <a:t> </a:t>
            </a:r>
            <a:r>
              <a:rPr lang="en-US" b="1" dirty="0" err="1" smtClean="0"/>
              <a:t>संकल्पना</a:t>
            </a:r>
            <a:r>
              <a:rPr lang="en-US" b="1" dirty="0" smtClean="0"/>
              <a:t> </a:t>
            </a:r>
            <a:r>
              <a:rPr lang="en-US" b="1" dirty="0" err="1" smtClean="0"/>
              <a:t>भिन्न</a:t>
            </a:r>
            <a:r>
              <a:rPr lang="en-US" b="1" dirty="0" smtClean="0"/>
              <a:t> </a:t>
            </a:r>
            <a:r>
              <a:rPr lang="en-US" b="1" dirty="0" err="1" smtClean="0"/>
              <a:t>डेटा</a:t>
            </a:r>
            <a:r>
              <a:rPr lang="en-US" b="1" dirty="0" smtClean="0"/>
              <a:t> </a:t>
            </a:r>
            <a:r>
              <a:rPr lang="en-US" b="1" dirty="0" err="1" smtClean="0"/>
              <a:t>स्त्रोतांमधील</a:t>
            </a:r>
            <a:r>
              <a:rPr lang="en-US" b="1" dirty="0" smtClean="0"/>
              <a:t> </a:t>
            </a:r>
            <a:r>
              <a:rPr lang="en-US" b="1" dirty="0" err="1" smtClean="0"/>
              <a:t>डेटा</a:t>
            </a:r>
            <a:r>
              <a:rPr lang="en-US" b="1" dirty="0" smtClean="0"/>
              <a:t> </a:t>
            </a:r>
            <a:r>
              <a:rPr lang="en-US" b="1" dirty="0" err="1" smtClean="0"/>
              <a:t>स्वरुपाच्या</a:t>
            </a:r>
            <a:r>
              <a:rPr lang="en-US" b="1" dirty="0" smtClean="0"/>
              <a:t> </a:t>
            </a:r>
            <a:r>
              <a:rPr lang="en-US" b="1" dirty="0" err="1" smtClean="0"/>
              <a:t>समानतेशी</a:t>
            </a:r>
            <a:r>
              <a:rPr lang="en-US" b="1" dirty="0" smtClean="0"/>
              <a:t> </a:t>
            </a:r>
            <a:r>
              <a:rPr lang="en-US" b="1" dirty="0" err="1" smtClean="0"/>
              <a:t>संबंधित</a:t>
            </a:r>
            <a:r>
              <a:rPr lang="en-US" b="1" dirty="0" smtClean="0"/>
              <a:t> </a:t>
            </a:r>
            <a:r>
              <a:rPr lang="en-US" b="1" dirty="0" err="1" smtClean="0"/>
              <a:t>आहे</a:t>
            </a:r>
            <a:r>
              <a:rPr lang="en-US" b="1" dirty="0" smtClean="0"/>
              <a:t>. </a:t>
            </a:r>
            <a:r>
              <a:rPr lang="en-US" b="1" dirty="0" err="1" smtClean="0"/>
              <a:t>अशा</a:t>
            </a:r>
            <a:r>
              <a:rPr lang="en-US" b="1" dirty="0" smtClean="0"/>
              <a:t> </a:t>
            </a:r>
            <a:r>
              <a:rPr lang="en-US" b="1" dirty="0" err="1" smtClean="0"/>
              <a:t>प्रकारे</a:t>
            </a:r>
            <a:r>
              <a:rPr lang="en-US" b="1" dirty="0" smtClean="0"/>
              <a:t> </a:t>
            </a:r>
            <a:r>
              <a:rPr lang="en-US" b="1" dirty="0" err="1" smtClean="0"/>
              <a:t>डेटाचे</a:t>
            </a:r>
            <a:r>
              <a:rPr lang="en-US" b="1" dirty="0" smtClean="0"/>
              <a:t> </a:t>
            </a:r>
            <a:r>
              <a:rPr lang="en-US" b="1" dirty="0" err="1" smtClean="0"/>
              <a:t>काही</a:t>
            </a:r>
            <a:r>
              <a:rPr lang="en-US" b="1" dirty="0" smtClean="0"/>
              <a:t> </a:t>
            </a:r>
            <a:r>
              <a:rPr lang="en-US" b="1" dirty="0" err="1" smtClean="0"/>
              <a:t>महत्त्वाचे</a:t>
            </a:r>
            <a:r>
              <a:rPr lang="en-US" b="1" dirty="0" smtClean="0"/>
              <a:t> </a:t>
            </a:r>
            <a:r>
              <a:rPr lang="en-US" b="1" dirty="0" err="1" smtClean="0"/>
              <a:t>मूल्य</a:t>
            </a:r>
            <a:r>
              <a:rPr lang="en-US" b="1" dirty="0" smtClean="0"/>
              <a:t> </a:t>
            </a:r>
            <a:r>
              <a:rPr lang="en-US" b="1" dirty="0" err="1" smtClean="0"/>
              <a:t>गमावल्यास</a:t>
            </a:r>
            <a:r>
              <a:rPr lang="en-US" b="1" dirty="0" smtClean="0"/>
              <a:t> </a:t>
            </a:r>
            <a:r>
              <a:rPr lang="en-US" b="1" dirty="0" err="1" smtClean="0"/>
              <a:t>परिणाम</a:t>
            </a:r>
            <a:r>
              <a:rPr lang="en-US" b="1" dirty="0" smtClean="0"/>
              <a:t> </a:t>
            </a:r>
            <a:r>
              <a:rPr lang="en-US" b="1" dirty="0" err="1" smtClean="0"/>
              <a:t>होतो</a:t>
            </a:r>
            <a:r>
              <a:rPr lang="en-US" b="1" dirty="0" smtClean="0"/>
              <a:t>.</a:t>
            </a:r>
            <a:endParaRPr lang="en-US" dirty="0" smtClean="0"/>
          </a:p>
          <a:p>
            <a:r>
              <a:rPr lang="en-US" b="1" dirty="0" err="1" smtClean="0"/>
              <a:t>संसाधनांची</a:t>
            </a:r>
            <a:r>
              <a:rPr lang="en-US" b="1" dirty="0" smtClean="0"/>
              <a:t> </a:t>
            </a:r>
            <a:r>
              <a:rPr lang="en-US" b="1" dirty="0" err="1" smtClean="0"/>
              <a:t>उच्च</a:t>
            </a:r>
            <a:r>
              <a:rPr lang="en-US" b="1" dirty="0" smtClean="0"/>
              <a:t> </a:t>
            </a:r>
            <a:r>
              <a:rPr lang="en-US" b="1" dirty="0" err="1" smtClean="0"/>
              <a:t>मागणी</a:t>
            </a:r>
            <a:endParaRPr lang="en-US" dirty="0" smtClean="0"/>
          </a:p>
          <a:p>
            <a:r>
              <a:rPr lang="en-US" b="1" dirty="0" err="1" smtClean="0"/>
              <a:t>डेटा</a:t>
            </a:r>
            <a:r>
              <a:rPr lang="en-US" b="1" dirty="0" smtClean="0"/>
              <a:t> </a:t>
            </a:r>
            <a:r>
              <a:rPr lang="en-US" b="1" dirty="0" err="1" smtClean="0"/>
              <a:t>गोदामात</a:t>
            </a:r>
            <a:r>
              <a:rPr lang="en-US" b="1" dirty="0" smtClean="0"/>
              <a:t> </a:t>
            </a:r>
            <a:r>
              <a:rPr lang="en-US" b="1" dirty="0" err="1" smtClean="0"/>
              <a:t>मोठ्या</a:t>
            </a:r>
            <a:r>
              <a:rPr lang="en-US" b="1" dirty="0" smtClean="0"/>
              <a:t> </a:t>
            </a:r>
            <a:r>
              <a:rPr lang="en-US" b="1" dirty="0" err="1" smtClean="0"/>
              <a:t>प्रमाणात</a:t>
            </a:r>
            <a:r>
              <a:rPr lang="en-US" b="1" dirty="0" smtClean="0"/>
              <a:t> </a:t>
            </a:r>
            <a:r>
              <a:rPr lang="en-US" b="1" dirty="0" err="1" smtClean="0"/>
              <a:t>डेटा</a:t>
            </a:r>
            <a:r>
              <a:rPr lang="en-US" b="1" dirty="0" smtClean="0"/>
              <a:t> </a:t>
            </a:r>
            <a:r>
              <a:rPr lang="en-US" b="1" dirty="0" err="1" smtClean="0"/>
              <a:t>आवश्यक</a:t>
            </a:r>
            <a:r>
              <a:rPr lang="en-US" b="1" dirty="0" smtClean="0"/>
              <a:t> </a:t>
            </a:r>
            <a:r>
              <a:rPr lang="en-US" b="1" dirty="0" err="1" smtClean="0"/>
              <a:t>असतो</a:t>
            </a:r>
            <a:r>
              <a:rPr lang="en-US" b="1" dirty="0" smtClean="0"/>
              <a:t>.</a:t>
            </a:r>
            <a:endParaRPr lang="en-US" dirty="0" smtClean="0"/>
          </a:p>
          <a:p>
            <a:r>
              <a:rPr lang="en-US" b="1" dirty="0" err="1" smtClean="0"/>
              <a:t>डेटा</a:t>
            </a:r>
            <a:r>
              <a:rPr lang="en-US" b="1" dirty="0" smtClean="0"/>
              <a:t> </a:t>
            </a:r>
            <a:r>
              <a:rPr lang="en-US" b="1" dirty="0" err="1" smtClean="0"/>
              <a:t>मालकी</a:t>
            </a:r>
            <a:endParaRPr lang="en-US" dirty="0" smtClean="0"/>
          </a:p>
          <a:p>
            <a:r>
              <a:rPr lang="en-US" b="1" dirty="0" err="1" smtClean="0"/>
              <a:t>डेटा</a:t>
            </a:r>
            <a:r>
              <a:rPr lang="en-US" b="1" dirty="0" smtClean="0"/>
              <a:t> </a:t>
            </a:r>
            <a:r>
              <a:rPr lang="en-US" b="1" dirty="0" err="1" smtClean="0"/>
              <a:t>वेअरहाउसिंग</a:t>
            </a:r>
            <a:r>
              <a:rPr lang="en-US" b="1" dirty="0" smtClean="0"/>
              <a:t> </a:t>
            </a:r>
            <a:r>
              <a:rPr lang="en-US" b="1" dirty="0" err="1" smtClean="0"/>
              <a:t>अंतिम</a:t>
            </a:r>
            <a:r>
              <a:rPr lang="en-US" b="1" dirty="0" smtClean="0"/>
              <a:t> </a:t>
            </a:r>
            <a:r>
              <a:rPr lang="en-US" b="1" dirty="0" err="1" smtClean="0"/>
              <a:t>वापरकर्त्यांचा</a:t>
            </a:r>
            <a:r>
              <a:rPr lang="en-US" b="1" dirty="0" smtClean="0"/>
              <a:t> </a:t>
            </a:r>
            <a:r>
              <a:rPr lang="en-US" b="1" dirty="0" err="1" smtClean="0"/>
              <a:t>दृष्टीकोन</a:t>
            </a:r>
            <a:r>
              <a:rPr lang="en-US" b="1" dirty="0" smtClean="0"/>
              <a:t> </a:t>
            </a:r>
            <a:r>
              <a:rPr lang="en-US" b="1" dirty="0" err="1" smtClean="0"/>
              <a:t>डेटाच्या</a:t>
            </a:r>
            <a:r>
              <a:rPr lang="en-US" b="1" dirty="0" smtClean="0"/>
              <a:t> </a:t>
            </a:r>
            <a:r>
              <a:rPr lang="en-US" b="1" dirty="0" err="1" smtClean="0"/>
              <a:t>मालकीकडे</a:t>
            </a:r>
            <a:r>
              <a:rPr lang="en-US" b="1" dirty="0" smtClean="0"/>
              <a:t> </a:t>
            </a:r>
            <a:r>
              <a:rPr lang="en-US" b="1" dirty="0" err="1" smtClean="0"/>
              <a:t>बदलू</a:t>
            </a:r>
            <a:r>
              <a:rPr lang="en-US" b="1" dirty="0" smtClean="0"/>
              <a:t> </a:t>
            </a:r>
            <a:r>
              <a:rPr lang="en-US" b="1" dirty="0" err="1" smtClean="0"/>
              <a:t>शकतो</a:t>
            </a:r>
            <a:r>
              <a:rPr lang="en-US" b="1" dirty="0" smtClean="0"/>
              <a:t>. </a:t>
            </a:r>
            <a:r>
              <a:rPr lang="en-US" b="1" dirty="0" err="1" smtClean="0"/>
              <a:t>एका</a:t>
            </a:r>
            <a:r>
              <a:rPr lang="en-US" b="1" dirty="0" smtClean="0"/>
              <a:t> </a:t>
            </a:r>
            <a:r>
              <a:rPr lang="en-US" b="1" dirty="0" err="1" smtClean="0"/>
              <a:t>विभागाच्या</a:t>
            </a:r>
            <a:r>
              <a:rPr lang="en-US" b="1" dirty="0" smtClean="0"/>
              <a:t> </a:t>
            </a:r>
            <a:r>
              <a:rPr lang="en-US" b="1" dirty="0" err="1" smtClean="0"/>
              <a:t>मालकीचा</a:t>
            </a:r>
            <a:r>
              <a:rPr lang="en-US" b="1" dirty="0" smtClean="0"/>
              <a:t> </a:t>
            </a:r>
            <a:r>
              <a:rPr lang="en-US" b="1" dirty="0" err="1" smtClean="0"/>
              <a:t>संवेदनशील</a:t>
            </a:r>
            <a:r>
              <a:rPr lang="en-US" b="1" dirty="0" smtClean="0"/>
              <a:t> </a:t>
            </a:r>
            <a:r>
              <a:rPr lang="en-US" b="1" dirty="0" err="1" smtClean="0"/>
              <a:t>डेटा</a:t>
            </a:r>
            <a:r>
              <a:rPr lang="en-US" b="1" dirty="0" smtClean="0"/>
              <a:t> </a:t>
            </a:r>
            <a:r>
              <a:rPr lang="en-US" b="1" dirty="0" err="1" smtClean="0"/>
              <a:t>निर्णय</a:t>
            </a:r>
            <a:r>
              <a:rPr lang="en-US" b="1" dirty="0" smtClean="0"/>
              <a:t> </a:t>
            </a:r>
            <a:r>
              <a:rPr lang="en-US" b="1" dirty="0" err="1" smtClean="0"/>
              <a:t>घेण्याच्या</a:t>
            </a:r>
            <a:r>
              <a:rPr lang="en-US" b="1" dirty="0" smtClean="0"/>
              <a:t> </a:t>
            </a:r>
            <a:r>
              <a:rPr lang="en-US" b="1" dirty="0" err="1" smtClean="0"/>
              <a:t>उद्देशाने</a:t>
            </a:r>
            <a:r>
              <a:rPr lang="en-US" b="1" dirty="0" smtClean="0"/>
              <a:t> </a:t>
            </a:r>
            <a:r>
              <a:rPr lang="en-US" b="1" dirty="0" err="1" smtClean="0"/>
              <a:t>डेटा</a:t>
            </a:r>
            <a:r>
              <a:rPr lang="en-US" b="1" dirty="0" smtClean="0"/>
              <a:t> </a:t>
            </a:r>
            <a:r>
              <a:rPr lang="en-US" b="1" dirty="0" err="1" smtClean="0"/>
              <a:t>वेअरहाऊसमध्ये</a:t>
            </a:r>
            <a:r>
              <a:rPr lang="en-US" b="1" dirty="0" smtClean="0"/>
              <a:t> </a:t>
            </a:r>
            <a:r>
              <a:rPr lang="en-US" b="1" dirty="0" err="1" smtClean="0"/>
              <a:t>भरावा</a:t>
            </a:r>
            <a:r>
              <a:rPr lang="en-US" b="1" dirty="0" smtClean="0"/>
              <a:t> </a:t>
            </a:r>
            <a:r>
              <a:rPr lang="en-US" b="1" dirty="0" err="1" smtClean="0"/>
              <a:t>लागतो</a:t>
            </a:r>
            <a:r>
              <a:rPr lang="en-US" b="1" dirty="0" smtClean="0"/>
              <a:t>. </a:t>
            </a:r>
            <a:r>
              <a:rPr lang="en-US" b="1" dirty="0" err="1" smtClean="0"/>
              <a:t>परंतु</a:t>
            </a:r>
            <a:r>
              <a:rPr lang="en-US" b="1" dirty="0" smtClean="0"/>
              <a:t> </a:t>
            </a:r>
            <a:r>
              <a:rPr lang="en-US" b="1" dirty="0" err="1" smtClean="0"/>
              <a:t>काहीवेळा</a:t>
            </a:r>
            <a:r>
              <a:rPr lang="en-US" b="1" dirty="0" smtClean="0"/>
              <a:t> </a:t>
            </a:r>
            <a:r>
              <a:rPr lang="en-US" b="1" dirty="0" err="1" smtClean="0"/>
              <a:t>त्यास</a:t>
            </a:r>
            <a:r>
              <a:rPr lang="en-US" b="1" dirty="0" smtClean="0"/>
              <a:t> </a:t>
            </a:r>
            <a:r>
              <a:rPr lang="en-US" b="1" dirty="0" err="1" smtClean="0"/>
              <a:t>त्या</a:t>
            </a:r>
            <a:r>
              <a:rPr lang="en-US" b="1" dirty="0" smtClean="0"/>
              <a:t> </a:t>
            </a:r>
            <a:r>
              <a:rPr lang="en-US" b="1" dirty="0" err="1" smtClean="0"/>
              <a:t>विभागाचा</a:t>
            </a:r>
            <a:r>
              <a:rPr lang="en-US" b="1" dirty="0" smtClean="0"/>
              <a:t> </a:t>
            </a:r>
            <a:r>
              <a:rPr lang="en-US" b="1" dirty="0" err="1" smtClean="0"/>
              <a:t>तिरस्कार</a:t>
            </a:r>
            <a:r>
              <a:rPr lang="en-US" b="1" dirty="0" smtClean="0"/>
              <a:t> </a:t>
            </a:r>
            <a:r>
              <a:rPr lang="en-US" b="1" dirty="0" err="1" smtClean="0"/>
              <a:t>वाटतो</a:t>
            </a:r>
            <a:r>
              <a:rPr lang="en-US" b="1" dirty="0" smtClean="0"/>
              <a:t> </a:t>
            </a:r>
            <a:r>
              <a:rPr lang="en-US" b="1" dirty="0" err="1" smtClean="0"/>
              <a:t>कारण</a:t>
            </a:r>
            <a:r>
              <a:rPr lang="en-US" b="1" dirty="0" smtClean="0"/>
              <a:t> </a:t>
            </a:r>
            <a:r>
              <a:rPr lang="en-US" b="1" dirty="0" err="1" smtClean="0"/>
              <a:t>ते</a:t>
            </a:r>
            <a:r>
              <a:rPr lang="en-US" b="1" dirty="0" smtClean="0"/>
              <a:t> </a:t>
            </a:r>
            <a:r>
              <a:rPr lang="en-US" b="1" dirty="0" err="1" smtClean="0"/>
              <a:t>इतरांसह</a:t>
            </a:r>
            <a:r>
              <a:rPr lang="en-US" b="1" dirty="0" smtClean="0"/>
              <a:t> </a:t>
            </a:r>
            <a:r>
              <a:rPr lang="en-US" b="1" dirty="0" err="1" smtClean="0"/>
              <a:t>सामायिक</a:t>
            </a:r>
            <a:r>
              <a:rPr lang="en-US" b="1" dirty="0" smtClean="0"/>
              <a:t> </a:t>
            </a:r>
            <a:r>
              <a:rPr lang="en-US" b="1" dirty="0" err="1" smtClean="0"/>
              <a:t>करण्यास</a:t>
            </a:r>
            <a:r>
              <a:rPr lang="en-US" b="1" dirty="0" smtClean="0"/>
              <a:t> </a:t>
            </a:r>
            <a:r>
              <a:rPr lang="en-US" b="1" dirty="0" err="1" smtClean="0"/>
              <a:t>संकोच</a:t>
            </a:r>
            <a:r>
              <a:rPr lang="en-US" b="1" dirty="0" smtClean="0"/>
              <a:t> </a:t>
            </a:r>
            <a:r>
              <a:rPr lang="en-US" b="1" dirty="0" err="1" smtClean="0"/>
              <a:t>वाटू</a:t>
            </a:r>
            <a:r>
              <a:rPr lang="en-US" b="1" dirty="0" smtClean="0"/>
              <a:t> </a:t>
            </a:r>
            <a:r>
              <a:rPr lang="en-US" b="1" dirty="0" err="1" smtClean="0"/>
              <a:t>शकते</a:t>
            </a:r>
            <a:r>
              <a:rPr lang="en-US" b="1" dirty="0" smtClean="0"/>
              <a:t>.</a:t>
            </a:r>
            <a:endParaRPr lang="en-US" dirty="0" smtClean="0"/>
          </a:p>
          <a:p>
            <a:r>
              <a:rPr lang="en-US" b="1" dirty="0" err="1" smtClean="0"/>
              <a:t>उच्च</a:t>
            </a:r>
            <a:r>
              <a:rPr lang="en-US" b="1" dirty="0" smtClean="0"/>
              <a:t> </a:t>
            </a:r>
            <a:r>
              <a:rPr lang="en-US" b="1" dirty="0" err="1" smtClean="0"/>
              <a:t>देखभाल</a:t>
            </a:r>
            <a:endParaRPr lang="en-US" dirty="0" smtClean="0"/>
          </a:p>
          <a:p>
            <a:r>
              <a:rPr lang="en-US" b="1" dirty="0" err="1" smtClean="0"/>
              <a:t>डेटा</a:t>
            </a:r>
            <a:r>
              <a:rPr lang="en-US" b="1" dirty="0" smtClean="0"/>
              <a:t> </a:t>
            </a:r>
            <a:r>
              <a:rPr lang="en-US" b="1" dirty="0" err="1" smtClean="0"/>
              <a:t>वेअरहाऊस</a:t>
            </a:r>
            <a:r>
              <a:rPr lang="en-US" b="1" dirty="0" smtClean="0"/>
              <a:t> </a:t>
            </a:r>
            <a:r>
              <a:rPr lang="en-US" b="1" dirty="0" err="1" smtClean="0"/>
              <a:t>उच्च</a:t>
            </a:r>
            <a:r>
              <a:rPr lang="en-US" b="1" dirty="0" smtClean="0"/>
              <a:t> </a:t>
            </a:r>
            <a:r>
              <a:rPr lang="en-US" b="1" dirty="0" err="1" smtClean="0"/>
              <a:t>देखभाल</a:t>
            </a:r>
            <a:r>
              <a:rPr lang="en-US" b="1" dirty="0" smtClean="0"/>
              <a:t> </a:t>
            </a:r>
            <a:r>
              <a:rPr lang="en-US" b="1" dirty="0" err="1" smtClean="0"/>
              <a:t>प्रणाली</a:t>
            </a:r>
            <a:r>
              <a:rPr lang="en-US" b="1" dirty="0" smtClean="0"/>
              <a:t> </a:t>
            </a:r>
            <a:r>
              <a:rPr lang="en-US" b="1" dirty="0" err="1" smtClean="0"/>
              <a:t>आहेत</a:t>
            </a:r>
            <a:r>
              <a:rPr lang="en-US" b="1" dirty="0" smtClean="0"/>
              <a:t>. </a:t>
            </a:r>
            <a:r>
              <a:rPr lang="en-US" b="1" dirty="0" err="1" smtClean="0"/>
              <a:t>कोणतीही</a:t>
            </a:r>
            <a:r>
              <a:rPr lang="en-US" b="1" dirty="0" smtClean="0"/>
              <a:t> </a:t>
            </a:r>
            <a:r>
              <a:rPr lang="en-US" b="1" dirty="0" err="1" smtClean="0"/>
              <a:t>पुनर्रचना</a:t>
            </a:r>
            <a:r>
              <a:rPr lang="en-US" b="1" dirty="0" smtClean="0"/>
              <a:t> the </a:t>
            </a:r>
            <a:r>
              <a:rPr lang="en-US" b="1" dirty="0" err="1" smtClean="0"/>
              <a:t>व्यवसाय</a:t>
            </a:r>
            <a:r>
              <a:rPr lang="en-US" b="1" dirty="0" smtClean="0"/>
              <a:t> </a:t>
            </a:r>
            <a:r>
              <a:rPr lang="en-US" b="1" dirty="0" err="1" smtClean="0"/>
              <a:t>प्रक्रिया</a:t>
            </a:r>
            <a:r>
              <a:rPr lang="en-US" b="1" dirty="0" smtClean="0"/>
              <a:t> </a:t>
            </a:r>
            <a:r>
              <a:rPr lang="en-US" b="1" dirty="0" err="1" smtClean="0"/>
              <a:t>आणि</a:t>
            </a:r>
            <a:r>
              <a:rPr lang="en-US" b="1" dirty="0" smtClean="0"/>
              <a:t> </a:t>
            </a:r>
            <a:r>
              <a:rPr lang="en-US" b="1" dirty="0" err="1" smtClean="0"/>
              <a:t>स्त्रोत</a:t>
            </a:r>
            <a:r>
              <a:rPr lang="en-US" b="1" dirty="0" smtClean="0"/>
              <a:t> </a:t>
            </a:r>
            <a:r>
              <a:rPr lang="en-US" b="1" dirty="0" err="1" smtClean="0"/>
              <a:t>प्रणाली</a:t>
            </a:r>
            <a:r>
              <a:rPr lang="en-US" b="1" dirty="0" smtClean="0"/>
              <a:t> </a:t>
            </a:r>
            <a:r>
              <a:rPr lang="en-US" b="1" dirty="0" err="1" smtClean="0"/>
              <a:t>डेटा</a:t>
            </a:r>
            <a:r>
              <a:rPr lang="en-US" b="1" dirty="0" smtClean="0"/>
              <a:t> </a:t>
            </a:r>
            <a:r>
              <a:rPr lang="en-US" b="1" dirty="0" err="1" smtClean="0"/>
              <a:t>वेअरहाऊसवर</a:t>
            </a:r>
            <a:r>
              <a:rPr lang="en-US" b="1" dirty="0" smtClean="0"/>
              <a:t> </a:t>
            </a:r>
            <a:r>
              <a:rPr lang="en-US" b="1" dirty="0" err="1" smtClean="0"/>
              <a:t>परिणाम</a:t>
            </a:r>
            <a:r>
              <a:rPr lang="en-US" b="1" dirty="0" smtClean="0"/>
              <a:t> </a:t>
            </a:r>
            <a:r>
              <a:rPr lang="en-US" b="1" dirty="0" err="1" smtClean="0"/>
              <a:t>करतात</a:t>
            </a:r>
            <a:r>
              <a:rPr lang="en-US" b="1" dirty="0" smtClean="0"/>
              <a:t> </a:t>
            </a:r>
            <a:r>
              <a:rPr lang="en-US" b="1" dirty="0" err="1" smtClean="0"/>
              <a:t>आणि</a:t>
            </a:r>
            <a:r>
              <a:rPr lang="en-US" b="1" dirty="0" smtClean="0"/>
              <a:t> </a:t>
            </a:r>
            <a:r>
              <a:rPr lang="en-US" b="1" dirty="0" err="1" smtClean="0"/>
              <a:t>यामुळे</a:t>
            </a:r>
            <a:r>
              <a:rPr lang="en-US" b="1" dirty="0" smtClean="0"/>
              <a:t> </a:t>
            </a:r>
            <a:r>
              <a:rPr lang="en-US" b="1" dirty="0" err="1" smtClean="0"/>
              <a:t>उच्च</a:t>
            </a:r>
            <a:r>
              <a:rPr lang="en-US" b="1" dirty="0" smtClean="0"/>
              <a:t> </a:t>
            </a:r>
            <a:r>
              <a:rPr lang="en-US" b="1" dirty="0" err="1" smtClean="0"/>
              <a:t>देखभाल</a:t>
            </a:r>
            <a:r>
              <a:rPr lang="en-US" b="1" dirty="0" smtClean="0"/>
              <a:t> </a:t>
            </a:r>
            <a:r>
              <a:rPr lang="en-US" b="1" dirty="0" err="1" smtClean="0"/>
              <a:t>खर्चाचा</a:t>
            </a:r>
            <a:r>
              <a:rPr lang="en-US" b="1" dirty="0" smtClean="0"/>
              <a:t> </a:t>
            </a:r>
            <a:r>
              <a:rPr lang="en-US" b="1" dirty="0" err="1" smtClean="0"/>
              <a:t>परिणाम</a:t>
            </a:r>
            <a:r>
              <a:rPr lang="en-US" b="1" dirty="0" smtClean="0"/>
              <a:t> </a:t>
            </a:r>
            <a:r>
              <a:rPr lang="en-US" b="1" dirty="0" err="1" smtClean="0"/>
              <a:t>होतो</a:t>
            </a:r>
            <a:r>
              <a:rPr lang="en-US" b="1" dirty="0" smtClean="0"/>
              <a:t>.</a:t>
            </a:r>
            <a:endParaRPr lang="en-US" dirty="0" smtClean="0"/>
          </a:p>
          <a:p>
            <a:r>
              <a:rPr lang="en-US" b="1" dirty="0" err="1" smtClean="0"/>
              <a:t>दीर्घ-कालावधीचे</a:t>
            </a:r>
            <a:r>
              <a:rPr lang="en-US" b="1" dirty="0" smtClean="0"/>
              <a:t> </a:t>
            </a:r>
            <a:r>
              <a:rPr lang="en-US" b="1" dirty="0" err="1" smtClean="0"/>
              <a:t>प्रकल्प</a:t>
            </a:r>
            <a:endParaRPr lang="en-US" dirty="0" smtClean="0"/>
          </a:p>
          <a:p>
            <a:r>
              <a:rPr lang="en-US" b="1" dirty="0" err="1" smtClean="0"/>
              <a:t>कोठार</a:t>
            </a:r>
            <a:r>
              <a:rPr lang="en-US" b="1" dirty="0" smtClean="0"/>
              <a:t> </a:t>
            </a:r>
            <a:r>
              <a:rPr lang="en-US" b="1" dirty="0" err="1" smtClean="0"/>
              <a:t>बांधण्यास</a:t>
            </a:r>
            <a:r>
              <a:rPr lang="en-US" b="1" dirty="0" smtClean="0"/>
              <a:t> </a:t>
            </a:r>
            <a:r>
              <a:rPr lang="en-US" b="1" dirty="0" err="1" smtClean="0"/>
              <a:t>तीन</a:t>
            </a:r>
            <a:r>
              <a:rPr lang="en-US" b="1" dirty="0" smtClean="0"/>
              <a:t> </a:t>
            </a:r>
            <a:r>
              <a:rPr lang="en-US" b="1" dirty="0" err="1" smtClean="0"/>
              <a:t>वर्षांचा</a:t>
            </a:r>
            <a:r>
              <a:rPr lang="en-US" b="1" dirty="0" smtClean="0"/>
              <a:t> </a:t>
            </a:r>
            <a:r>
              <a:rPr lang="en-US" b="1" dirty="0" err="1" smtClean="0"/>
              <a:t>कालावधी</a:t>
            </a:r>
            <a:r>
              <a:rPr lang="en-US" b="1" dirty="0" smtClean="0"/>
              <a:t> </a:t>
            </a:r>
            <a:r>
              <a:rPr lang="en-US" b="1" dirty="0" err="1" smtClean="0"/>
              <a:t>लागू</a:t>
            </a:r>
            <a:r>
              <a:rPr lang="en-US" b="1" dirty="0" smtClean="0"/>
              <a:t> </a:t>
            </a:r>
            <a:r>
              <a:rPr lang="en-US" b="1" dirty="0" err="1" smtClean="0"/>
              <a:t>शकतो</a:t>
            </a:r>
            <a:r>
              <a:rPr lang="en-US" b="1" dirty="0" smtClean="0"/>
              <a:t>, </a:t>
            </a:r>
            <a:r>
              <a:rPr lang="en-US" b="1" dirty="0" err="1" smtClean="0"/>
              <a:t>म्हणूनच</a:t>
            </a:r>
            <a:r>
              <a:rPr lang="en-US" b="1" dirty="0" smtClean="0"/>
              <a:t> </a:t>
            </a:r>
            <a:r>
              <a:rPr lang="en-US" b="1" dirty="0" err="1" smtClean="0"/>
              <a:t>काही</a:t>
            </a:r>
            <a:r>
              <a:rPr lang="en-US" b="1" dirty="0" smtClean="0"/>
              <a:t> </a:t>
            </a:r>
            <a:r>
              <a:rPr lang="en-US" b="1" dirty="0" err="1" smtClean="0"/>
              <a:t>संस्था</a:t>
            </a:r>
            <a:r>
              <a:rPr lang="en-US" b="1" dirty="0" smtClean="0"/>
              <a:t> </a:t>
            </a:r>
            <a:r>
              <a:rPr lang="en-US" b="1" dirty="0" err="1" smtClean="0"/>
              <a:t>डेटा</a:t>
            </a:r>
            <a:r>
              <a:rPr lang="en-US" b="1" dirty="0" smtClean="0"/>
              <a:t> </a:t>
            </a:r>
            <a:r>
              <a:rPr lang="en-US" b="1" dirty="0" err="1" smtClean="0"/>
              <a:t>वेअरहाऊसमध्ये</a:t>
            </a:r>
            <a:r>
              <a:rPr lang="en-US" b="1" dirty="0" smtClean="0"/>
              <a:t> </a:t>
            </a:r>
            <a:r>
              <a:rPr lang="en-US" b="1" dirty="0" err="1" smtClean="0"/>
              <a:t>चौकशी</a:t>
            </a:r>
            <a:r>
              <a:rPr lang="en-US" b="1" dirty="0" smtClean="0"/>
              <a:t> </a:t>
            </a:r>
            <a:r>
              <a:rPr lang="en-US" b="1" dirty="0" err="1" smtClean="0"/>
              <a:t>करण्यास</a:t>
            </a:r>
            <a:r>
              <a:rPr lang="en-US" b="1" dirty="0" smtClean="0"/>
              <a:t> </a:t>
            </a:r>
            <a:r>
              <a:rPr lang="en-US" b="1" dirty="0" err="1" smtClean="0"/>
              <a:t>टाळाटाळ</a:t>
            </a:r>
            <a:r>
              <a:rPr lang="en-US" b="1" dirty="0" smtClean="0"/>
              <a:t> </a:t>
            </a:r>
            <a:r>
              <a:rPr lang="en-US" b="1" dirty="0" err="1" smtClean="0"/>
              <a:t>करतात</a:t>
            </a:r>
            <a:r>
              <a:rPr lang="en-US" b="1" dirty="0" smtClean="0"/>
              <a:t>. </a:t>
            </a:r>
            <a:r>
              <a:rPr lang="en-US" b="1" dirty="0" err="1" smtClean="0"/>
              <a:t>एका</a:t>
            </a:r>
            <a:r>
              <a:rPr lang="en-US" b="1" dirty="0" smtClean="0"/>
              <a:t> </a:t>
            </a:r>
            <a:r>
              <a:rPr lang="en-US" b="1" dirty="0" err="1" smtClean="0"/>
              <a:t>विशिष्ट</a:t>
            </a:r>
            <a:r>
              <a:rPr lang="en-US" b="1" dirty="0" smtClean="0"/>
              <a:t> </a:t>
            </a:r>
            <a:r>
              <a:rPr lang="en-US" b="1" dirty="0" err="1" smtClean="0"/>
              <a:t>विभागाचा</a:t>
            </a:r>
            <a:r>
              <a:rPr lang="en-US" b="1" dirty="0" smtClean="0"/>
              <a:t> </a:t>
            </a:r>
            <a:r>
              <a:rPr lang="en-US" b="1" dirty="0" err="1" smtClean="0"/>
              <a:t>काही</a:t>
            </a:r>
            <a:r>
              <a:rPr lang="en-US" b="1" dirty="0" smtClean="0"/>
              <a:t> </a:t>
            </a:r>
            <a:r>
              <a:rPr lang="en-US" b="1" dirty="0" err="1" smtClean="0"/>
              <a:t>ऐतिहासिक</a:t>
            </a:r>
            <a:r>
              <a:rPr lang="en-US" b="1" dirty="0" smtClean="0"/>
              <a:t> </a:t>
            </a:r>
            <a:r>
              <a:rPr lang="en-US" b="1" dirty="0" err="1" smtClean="0"/>
              <a:t>डेटा</a:t>
            </a:r>
            <a:r>
              <a:rPr lang="en-US" b="1" dirty="0" smtClean="0"/>
              <a:t> </a:t>
            </a:r>
            <a:r>
              <a:rPr lang="en-US" b="1" dirty="0" err="1" smtClean="0"/>
              <a:t>डेटा</a:t>
            </a:r>
            <a:r>
              <a:rPr lang="en-US" b="1" dirty="0" smtClean="0"/>
              <a:t> </a:t>
            </a:r>
            <a:r>
              <a:rPr lang="en-US" b="1" dirty="0" err="1" smtClean="0"/>
              <a:t>गोदाम</a:t>
            </a:r>
            <a:r>
              <a:rPr lang="en-US" b="1" dirty="0" smtClean="0"/>
              <a:t> </a:t>
            </a:r>
            <a:r>
              <a:rPr lang="en-US" b="1" dirty="0" err="1" smtClean="0"/>
              <a:t>परिणामी</a:t>
            </a:r>
            <a:r>
              <a:rPr lang="en-US" b="1" dirty="0" smtClean="0"/>
              <a:t> </a:t>
            </a:r>
            <a:r>
              <a:rPr lang="en-US" b="1" dirty="0" err="1" smtClean="0"/>
              <a:t>डेटा</a:t>
            </a:r>
            <a:r>
              <a:rPr lang="en-US" b="1" dirty="0" smtClean="0"/>
              <a:t> </a:t>
            </a:r>
            <a:r>
              <a:rPr lang="en-US" b="1" dirty="0" err="1" smtClean="0"/>
              <a:t>मार्ट्समध्ये</a:t>
            </a:r>
            <a:r>
              <a:rPr lang="en-US" b="1" dirty="0" smtClean="0"/>
              <a:t> </a:t>
            </a:r>
            <a:r>
              <a:rPr lang="en-US" b="1" dirty="0" err="1" smtClean="0"/>
              <a:t>हस्तगत</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डेटा</a:t>
            </a:r>
            <a:r>
              <a:rPr lang="en-US" b="1" dirty="0" smtClean="0"/>
              <a:t> </a:t>
            </a:r>
            <a:r>
              <a:rPr lang="en-US" b="1" dirty="0" err="1" smtClean="0"/>
              <a:t>मार्ट्स</a:t>
            </a:r>
            <a:r>
              <a:rPr lang="en-US" b="1" dirty="0" smtClean="0"/>
              <a:t> </a:t>
            </a:r>
            <a:r>
              <a:rPr lang="en-US" b="1" dirty="0" err="1" smtClean="0"/>
              <a:t>केवळ</a:t>
            </a:r>
            <a:r>
              <a:rPr lang="en-US" b="1" dirty="0" smtClean="0"/>
              <a:t> </a:t>
            </a:r>
            <a:r>
              <a:rPr lang="en-US" b="1" dirty="0" err="1" smtClean="0"/>
              <a:t>एका</a:t>
            </a:r>
            <a:r>
              <a:rPr lang="en-US" b="1" dirty="0" smtClean="0"/>
              <a:t> </a:t>
            </a:r>
            <a:r>
              <a:rPr lang="en-US" b="1" dirty="0" err="1" smtClean="0"/>
              <a:t>विशिष्ट</a:t>
            </a:r>
            <a:r>
              <a:rPr lang="en-US" b="1" dirty="0" smtClean="0"/>
              <a:t> </a:t>
            </a:r>
            <a:r>
              <a:rPr lang="en-US" b="1" dirty="0" err="1" smtClean="0"/>
              <a:t>विभागाच्या</a:t>
            </a:r>
            <a:r>
              <a:rPr lang="en-US" b="1" dirty="0" smtClean="0"/>
              <a:t> </a:t>
            </a:r>
            <a:r>
              <a:rPr lang="en-US" b="1" dirty="0" err="1" smtClean="0"/>
              <a:t>आवश्यकतांचे</a:t>
            </a:r>
            <a:r>
              <a:rPr lang="en-US" b="1" dirty="0" smtClean="0"/>
              <a:t> </a:t>
            </a:r>
            <a:r>
              <a:rPr lang="en-US" b="1" dirty="0" err="1" smtClean="0"/>
              <a:t>समर्थन</a:t>
            </a:r>
            <a:r>
              <a:rPr lang="en-US" b="1" dirty="0" smtClean="0"/>
              <a:t> </a:t>
            </a:r>
            <a:r>
              <a:rPr lang="en-US" b="1" dirty="0" err="1" smtClean="0"/>
              <a:t>करतात</a:t>
            </a:r>
            <a:r>
              <a:rPr lang="en-US" b="1" dirty="0" smtClean="0"/>
              <a:t> </a:t>
            </a:r>
            <a:r>
              <a:rPr lang="en-US" b="1" dirty="0" err="1" smtClean="0"/>
              <a:t>आणि</a:t>
            </a:r>
            <a:r>
              <a:rPr lang="en-US" b="1" dirty="0" smtClean="0"/>
              <a:t> </a:t>
            </a:r>
            <a:r>
              <a:rPr lang="en-US" b="1" dirty="0" err="1" smtClean="0"/>
              <a:t>कार्यक्षमता</a:t>
            </a:r>
            <a:r>
              <a:rPr lang="en-US" b="1" dirty="0" smtClean="0"/>
              <a:t> </a:t>
            </a:r>
            <a:r>
              <a:rPr lang="en-US" b="1" dirty="0" err="1" smtClean="0"/>
              <a:t>केवळ</a:t>
            </a:r>
            <a:r>
              <a:rPr lang="en-US" b="1" dirty="0" smtClean="0"/>
              <a:t> </a:t>
            </a:r>
            <a:r>
              <a:rPr lang="en-US" b="1" dirty="0" err="1" smtClean="0"/>
              <a:t>त्या</a:t>
            </a:r>
            <a:r>
              <a:rPr lang="en-US" b="1" dirty="0" smtClean="0"/>
              <a:t> </a:t>
            </a:r>
            <a:r>
              <a:rPr lang="en-US" b="1" dirty="0" err="1" smtClean="0"/>
              <a:t>विभागात</a:t>
            </a:r>
            <a:r>
              <a:rPr lang="en-US" b="1" dirty="0" smtClean="0"/>
              <a:t> </a:t>
            </a:r>
            <a:r>
              <a:rPr lang="en-US" b="1" dirty="0" err="1" smtClean="0"/>
              <a:t>किंवा</a:t>
            </a:r>
            <a:r>
              <a:rPr lang="en-US" b="1" dirty="0" smtClean="0"/>
              <a:t> </a:t>
            </a:r>
            <a:r>
              <a:rPr lang="en-US" b="1" dirty="0" err="1" smtClean="0"/>
              <a:t>क्षेत्रापुरती</a:t>
            </a:r>
            <a:r>
              <a:rPr lang="en-US" b="1" dirty="0" smtClean="0"/>
              <a:t> </a:t>
            </a:r>
            <a:r>
              <a:rPr lang="en-US" b="1" dirty="0" err="1" smtClean="0"/>
              <a:t>मर्यादित</a:t>
            </a:r>
            <a:r>
              <a:rPr lang="en-US" b="1" dirty="0" smtClean="0"/>
              <a:t> </a:t>
            </a:r>
            <a:r>
              <a:rPr lang="en-US" b="1" dirty="0" err="1" smtClean="0"/>
              <a:t>करतात</a:t>
            </a:r>
            <a:r>
              <a:rPr lang="en-US" b="1" dirty="0" smtClean="0"/>
              <a:t>.</a:t>
            </a:r>
            <a:endParaRPr lang="en-US" dirty="0" smtClean="0"/>
          </a:p>
          <a:p>
            <a:r>
              <a:rPr lang="en-US" b="1" dirty="0" err="1" smtClean="0"/>
              <a:t>एकत्रीकरणाची</a:t>
            </a:r>
            <a:r>
              <a:rPr lang="en-US" b="1" dirty="0" smtClean="0"/>
              <a:t> </a:t>
            </a:r>
            <a:r>
              <a:rPr lang="en-US" b="1" dirty="0" err="1" smtClean="0"/>
              <a:t>जटिलता</a:t>
            </a:r>
            <a:endParaRPr lang="en-US" dirty="0" smtClean="0"/>
          </a:p>
          <a:p>
            <a:r>
              <a:rPr lang="en-US" b="1" dirty="0" err="1" smtClean="0"/>
              <a:t>डेटा</a:t>
            </a:r>
            <a:r>
              <a:rPr lang="en-US" b="1" dirty="0" smtClean="0"/>
              <a:t> </a:t>
            </a:r>
            <a:r>
              <a:rPr lang="en-US" b="1" dirty="0" err="1" smtClean="0"/>
              <a:t>वेअरहाऊसच्या</a:t>
            </a:r>
            <a:r>
              <a:rPr lang="en-US" b="1" dirty="0" smtClean="0"/>
              <a:t> </a:t>
            </a:r>
            <a:r>
              <a:rPr lang="en-US" b="1" dirty="0" err="1" smtClean="0"/>
              <a:t>व्यवस्थापनासाठी</a:t>
            </a:r>
            <a:r>
              <a:rPr lang="en-US" b="1" dirty="0" smtClean="0"/>
              <a:t> </a:t>
            </a:r>
            <a:r>
              <a:rPr lang="en-US" b="1" dirty="0" err="1" smtClean="0"/>
              <a:t>सर्वात</a:t>
            </a:r>
            <a:r>
              <a:rPr lang="en-US" b="1" dirty="0" smtClean="0"/>
              <a:t> </a:t>
            </a:r>
            <a:r>
              <a:rPr lang="en-US" b="1" dirty="0" err="1" smtClean="0"/>
              <a:t>महत्वाचे</a:t>
            </a:r>
            <a:r>
              <a:rPr lang="en-US" b="1" dirty="0" smtClean="0"/>
              <a:t> </a:t>
            </a:r>
            <a:r>
              <a:rPr lang="en-US" b="1" dirty="0" err="1" smtClean="0"/>
              <a:t>क्षेत्र</a:t>
            </a:r>
            <a:r>
              <a:rPr lang="en-US" b="1" dirty="0" smtClean="0"/>
              <a:t> </a:t>
            </a:r>
            <a:r>
              <a:rPr lang="en-US" b="1" dirty="0" err="1" smtClean="0"/>
              <a:t>म्हणजे</a:t>
            </a:r>
            <a:r>
              <a:rPr lang="en-US" b="1" dirty="0" smtClean="0"/>
              <a:t> </a:t>
            </a:r>
            <a:r>
              <a:rPr lang="en-US" b="1" dirty="0" err="1" smtClean="0"/>
              <a:t>एकीकरण</a:t>
            </a:r>
            <a:r>
              <a:rPr lang="en-US" b="1" dirty="0" smtClean="0"/>
              <a:t> </a:t>
            </a:r>
            <a:r>
              <a:rPr lang="en-US" b="1" dirty="0" err="1" smtClean="0"/>
              <a:t>क्षमता</a:t>
            </a:r>
            <a:r>
              <a:rPr lang="en-US" b="1" dirty="0" smtClean="0"/>
              <a:t>. </a:t>
            </a:r>
            <a:r>
              <a:rPr lang="en-US" b="1" dirty="0" err="1" smtClean="0"/>
              <a:t>वेगवेगळ्या</a:t>
            </a:r>
            <a:r>
              <a:rPr lang="en-US" b="1" dirty="0" smtClean="0"/>
              <a:t> </a:t>
            </a:r>
            <a:r>
              <a:rPr lang="en-US" b="1" dirty="0" err="1" smtClean="0"/>
              <a:t>डेटा</a:t>
            </a:r>
            <a:r>
              <a:rPr lang="en-US" b="1" dirty="0" smtClean="0"/>
              <a:t> </a:t>
            </a:r>
            <a:r>
              <a:rPr lang="en-US" b="1" dirty="0" err="1" smtClean="0"/>
              <a:t>वेअरहाउसिंग</a:t>
            </a:r>
            <a:r>
              <a:rPr lang="en-US" b="1" dirty="0" smtClean="0"/>
              <a:t> </a:t>
            </a:r>
            <a:r>
              <a:rPr lang="en-US" b="1" dirty="0" err="1" smtClean="0"/>
              <a:t>साधनांना</a:t>
            </a:r>
            <a:r>
              <a:rPr lang="en-US" b="1" dirty="0" smtClean="0"/>
              <a:t> </a:t>
            </a:r>
            <a:r>
              <a:rPr lang="en-US" b="1" dirty="0" err="1" smtClean="0"/>
              <a:t>आवश्यक</a:t>
            </a:r>
            <a:r>
              <a:rPr lang="en-US" b="1" dirty="0" smtClean="0"/>
              <a:t> </a:t>
            </a:r>
            <a:r>
              <a:rPr lang="en-US" b="1" dirty="0" err="1" smtClean="0"/>
              <a:t>असलेल्या</a:t>
            </a:r>
            <a:r>
              <a:rPr lang="en-US" b="1" dirty="0" smtClean="0"/>
              <a:t> </a:t>
            </a:r>
            <a:r>
              <a:rPr lang="en-US" b="1" dirty="0" err="1" smtClean="0"/>
              <a:t>एकूण</a:t>
            </a:r>
            <a:r>
              <a:rPr lang="en-US" b="1" dirty="0" smtClean="0"/>
              <a:t> </a:t>
            </a:r>
            <a:r>
              <a:rPr lang="en-US" b="1" dirty="0" err="1" smtClean="0"/>
              <a:t>सोल्यूशनमध्ये</a:t>
            </a:r>
            <a:r>
              <a:rPr lang="en-US" b="1" dirty="0" smtClean="0"/>
              <a:t> </a:t>
            </a:r>
            <a:r>
              <a:rPr lang="en-US" b="1" dirty="0" err="1" smtClean="0"/>
              <a:t>किती</a:t>
            </a:r>
            <a:r>
              <a:rPr lang="en-US" b="1" dirty="0" smtClean="0"/>
              <a:t> </a:t>
            </a:r>
            <a:r>
              <a:rPr lang="en-US" b="1" dirty="0" err="1" smtClean="0"/>
              <a:t>चांगले</a:t>
            </a:r>
            <a:r>
              <a:rPr lang="en-US" b="1" dirty="0" smtClean="0"/>
              <a:t> </a:t>
            </a:r>
            <a:r>
              <a:rPr lang="en-US" b="1" dirty="0" err="1" smtClean="0"/>
              <a:t>समाकलित</a:t>
            </a:r>
            <a:r>
              <a:rPr lang="en-US" b="1" dirty="0" smtClean="0"/>
              <a:t> </a:t>
            </a:r>
            <a:r>
              <a:rPr lang="en-US" b="1" dirty="0" err="1" smtClean="0"/>
              <a:t>केले</a:t>
            </a:r>
            <a:r>
              <a:rPr lang="en-US" b="1" dirty="0" smtClean="0"/>
              <a:t> </a:t>
            </a:r>
            <a:r>
              <a:rPr lang="en-US" b="1" dirty="0" err="1" smtClean="0"/>
              <a:t>जाऊ</a:t>
            </a:r>
            <a:r>
              <a:rPr lang="en-US" b="1" dirty="0" smtClean="0"/>
              <a:t> </a:t>
            </a:r>
            <a:r>
              <a:rPr lang="en-US" b="1" dirty="0" err="1" smtClean="0"/>
              <a:t>शकते</a:t>
            </a:r>
            <a:r>
              <a:rPr lang="en-US" b="1" dirty="0" smtClean="0"/>
              <a:t> </a:t>
            </a:r>
            <a:r>
              <a:rPr lang="en-US" b="1" dirty="0" err="1" smtClean="0"/>
              <a:t>हे</a:t>
            </a:r>
            <a:r>
              <a:rPr lang="en-US" b="1" dirty="0" smtClean="0"/>
              <a:t> </a:t>
            </a:r>
            <a:r>
              <a:rPr lang="en-US" b="1" dirty="0" err="1" smtClean="0"/>
              <a:t>ठरवण्यासाठी</a:t>
            </a:r>
            <a:r>
              <a:rPr lang="en-US" b="1" dirty="0" smtClean="0"/>
              <a:t> </a:t>
            </a:r>
            <a:r>
              <a:rPr lang="en-US" b="1" dirty="0" err="1" smtClean="0"/>
              <a:t>संस्थेने</a:t>
            </a:r>
            <a:r>
              <a:rPr lang="en-US" b="1" dirty="0" smtClean="0"/>
              <a:t> </a:t>
            </a:r>
            <a:r>
              <a:rPr lang="en-US" b="1" dirty="0" err="1" smtClean="0"/>
              <a:t>महत्त्वपूर्ण</a:t>
            </a:r>
            <a:r>
              <a:rPr lang="en-US" b="1" dirty="0" smtClean="0"/>
              <a:t> </a:t>
            </a:r>
            <a:r>
              <a:rPr lang="en-US" b="1" dirty="0" err="1" smtClean="0"/>
              <a:t>वेळ</a:t>
            </a:r>
            <a:r>
              <a:rPr lang="en-US" b="1" dirty="0" smtClean="0"/>
              <a:t> </a:t>
            </a:r>
            <a:r>
              <a:rPr lang="en-US" b="1" dirty="0" err="1" smtClean="0"/>
              <a:t>घालवला</a:t>
            </a:r>
            <a:r>
              <a:rPr lang="en-US" b="1" dirty="0" smtClean="0"/>
              <a:t> </a:t>
            </a:r>
            <a:r>
              <a:rPr lang="en-US" b="1" dirty="0" err="1" smtClean="0"/>
              <a:t>पाहिजे</a:t>
            </a:r>
            <a:r>
              <a:rPr lang="en-US" b="1" dirty="0" smtClean="0"/>
              <a:t>. </a:t>
            </a:r>
            <a:r>
              <a:rPr lang="en-US" b="1" dirty="0" err="1" smtClean="0"/>
              <a:t>डेटा</a:t>
            </a:r>
            <a:r>
              <a:rPr lang="en-US" b="1" dirty="0" smtClean="0"/>
              <a:t> </a:t>
            </a:r>
            <a:r>
              <a:rPr lang="en-US" b="1" dirty="0" err="1" smtClean="0"/>
              <a:t>वेअरहाऊसच्या</a:t>
            </a:r>
            <a:r>
              <a:rPr lang="en-US" b="1" dirty="0" smtClean="0"/>
              <a:t> </a:t>
            </a:r>
            <a:r>
              <a:rPr lang="en-US" b="1" dirty="0" err="1" smtClean="0"/>
              <a:t>प्रत्येक</a:t>
            </a:r>
            <a:r>
              <a:rPr lang="en-US" b="1" dirty="0" smtClean="0"/>
              <a:t> </a:t>
            </a:r>
            <a:r>
              <a:rPr lang="en-US" b="1" dirty="0" err="1" smtClean="0"/>
              <a:t>ऑपरेशनसाठी</a:t>
            </a:r>
            <a:r>
              <a:rPr lang="en-US" b="1" dirty="0" smtClean="0"/>
              <a:t> </a:t>
            </a:r>
            <a:r>
              <a:rPr lang="en-US" b="1" dirty="0" err="1" smtClean="0"/>
              <a:t>असंख्य</a:t>
            </a:r>
            <a:r>
              <a:rPr lang="en-US" b="1" dirty="0" smtClean="0"/>
              <a:t> </a:t>
            </a:r>
            <a:r>
              <a:rPr lang="en-US" b="1" dirty="0" err="1" smtClean="0"/>
              <a:t>साधने</a:t>
            </a:r>
            <a:r>
              <a:rPr lang="en-US" b="1" dirty="0" smtClean="0"/>
              <a:t> </a:t>
            </a:r>
            <a:r>
              <a:rPr lang="en-US" b="1" dirty="0" err="1" smtClean="0"/>
              <a:t>उपलब्ध</a:t>
            </a:r>
            <a:r>
              <a:rPr lang="en-US" b="1" dirty="0" smtClean="0"/>
              <a:t> </a:t>
            </a:r>
            <a:r>
              <a:rPr lang="en-US" b="1" dirty="0" err="1" smtClean="0"/>
              <a:t>असल्याने</a:t>
            </a:r>
            <a:r>
              <a:rPr lang="en-US" b="1" dirty="0" smtClean="0"/>
              <a:t> </a:t>
            </a:r>
            <a:r>
              <a:rPr lang="en-US" b="1" dirty="0" err="1" smtClean="0"/>
              <a:t>हे</a:t>
            </a:r>
            <a:r>
              <a:rPr lang="en-US" b="1" dirty="0" smtClean="0"/>
              <a:t> </a:t>
            </a:r>
            <a:r>
              <a:rPr lang="en-US" b="1" dirty="0" err="1" smtClean="0"/>
              <a:t>एक</a:t>
            </a:r>
            <a:r>
              <a:rPr lang="en-US" b="1" dirty="0" smtClean="0"/>
              <a:t> </a:t>
            </a:r>
            <a:r>
              <a:rPr lang="en-US" b="1" dirty="0" err="1" smtClean="0"/>
              <a:t>अतिशय</a:t>
            </a:r>
            <a:r>
              <a:rPr lang="en-US" b="1" dirty="0" smtClean="0"/>
              <a:t> </a:t>
            </a:r>
            <a:r>
              <a:rPr lang="en-US" b="1" dirty="0" err="1" smtClean="0"/>
              <a:t>कठीण</a:t>
            </a:r>
            <a:r>
              <a:rPr lang="en-US" b="1" dirty="0" smtClean="0"/>
              <a:t> </a:t>
            </a:r>
            <a:r>
              <a:rPr lang="en-US" b="1" dirty="0" err="1" smtClean="0"/>
              <a:t>काम</a:t>
            </a:r>
            <a:r>
              <a:rPr lang="en-US" b="1" dirty="0" smtClean="0"/>
              <a:t> </a:t>
            </a:r>
            <a:r>
              <a:rPr lang="en-US" b="1" dirty="0" err="1" smtClean="0"/>
              <a:t>असू</a:t>
            </a:r>
            <a:r>
              <a:rPr lang="en-US" b="1" dirty="0" smtClean="0"/>
              <a:t> </a:t>
            </a:r>
            <a:r>
              <a:rPr lang="en-US" b="1" dirty="0" err="1" smtClean="0"/>
              <a:t>शकते</a:t>
            </a:r>
            <a:r>
              <a:rPr lang="en-US" b="1" dirty="0" smtClean="0"/>
              <a:t>.</a:t>
            </a:r>
            <a:endParaRPr lang="en-US" dirty="0" smtClean="0"/>
          </a:p>
          <a:p>
            <a:endParaRPr lang="en-US" dirty="0" smtClean="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b="1" dirty="0" err="1" smtClean="0"/>
              <a:t>डेटा</a:t>
            </a:r>
            <a:r>
              <a:rPr lang="en-US" b="1" dirty="0" smtClean="0"/>
              <a:t> </a:t>
            </a:r>
            <a:r>
              <a:rPr lang="en-US" b="1" dirty="0" err="1" smtClean="0"/>
              <a:t>मायनिंग</a:t>
            </a:r>
            <a:endParaRPr lang="en-US" dirty="0" smtClean="0"/>
          </a:p>
          <a:p>
            <a:r>
              <a:rPr lang="en-US" b="1" dirty="0" err="1" smtClean="0"/>
              <a:t>डेटा</a:t>
            </a:r>
            <a:r>
              <a:rPr lang="en-US" b="1" dirty="0" smtClean="0"/>
              <a:t> </a:t>
            </a:r>
            <a:r>
              <a:rPr lang="en-US" b="1" dirty="0" err="1" smtClean="0"/>
              <a:t>मायनिंगचा</a:t>
            </a:r>
            <a:r>
              <a:rPr lang="en-US" b="1" dirty="0" smtClean="0"/>
              <a:t> </a:t>
            </a:r>
            <a:r>
              <a:rPr lang="en-US" b="1" dirty="0" err="1" smtClean="0"/>
              <a:t>वापर</a:t>
            </a:r>
            <a:r>
              <a:rPr lang="en-US" b="1" dirty="0" smtClean="0"/>
              <a:t> </a:t>
            </a:r>
            <a:r>
              <a:rPr lang="en-US" b="1" dirty="0" err="1" smtClean="0"/>
              <a:t>खूप</a:t>
            </a:r>
            <a:r>
              <a:rPr lang="en-US" b="1" dirty="0" smtClean="0"/>
              <a:t> </a:t>
            </a:r>
            <a:r>
              <a:rPr lang="en-US" b="1" dirty="0" err="1" smtClean="0"/>
              <a:t>मोठ्या</a:t>
            </a:r>
            <a:r>
              <a:rPr lang="en-US" b="1" dirty="0" smtClean="0"/>
              <a:t> </a:t>
            </a:r>
            <a:r>
              <a:rPr lang="en-US" b="1" dirty="0" err="1" smtClean="0"/>
              <a:t>डेटा</a:t>
            </a:r>
            <a:r>
              <a:rPr lang="en-US" b="1" dirty="0" smtClean="0"/>
              <a:t> </a:t>
            </a:r>
            <a:r>
              <a:rPr lang="en-US" b="1" dirty="0" err="1" smtClean="0"/>
              <a:t>सेटमधून</a:t>
            </a:r>
            <a:r>
              <a:rPr lang="en-US" b="1" dirty="0" smtClean="0"/>
              <a:t> </a:t>
            </a:r>
            <a:r>
              <a:rPr lang="en-US" b="1" dirty="0" err="1" smtClean="0"/>
              <a:t>डेटा</a:t>
            </a:r>
            <a:r>
              <a:rPr lang="en-US" b="1" dirty="0" smtClean="0"/>
              <a:t> </a:t>
            </a:r>
            <a:r>
              <a:rPr lang="en-US" b="1" dirty="0" err="1" smtClean="0"/>
              <a:t>काढण्यासाठी</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आणि</a:t>
            </a:r>
            <a:r>
              <a:rPr lang="en-US" b="1" dirty="0" smtClean="0"/>
              <a:t> </a:t>
            </a:r>
            <a:r>
              <a:rPr lang="en-US" b="1" dirty="0" err="1" smtClean="0"/>
              <a:t>आम्ही</a:t>
            </a:r>
            <a:r>
              <a:rPr lang="en-US" b="1" dirty="0" smtClean="0"/>
              <a:t> </a:t>
            </a:r>
            <a:r>
              <a:rPr lang="en-US" b="1" dirty="0" err="1" smtClean="0"/>
              <a:t>असे</a:t>
            </a:r>
            <a:r>
              <a:rPr lang="en-US" b="1" dirty="0" smtClean="0"/>
              <a:t> </a:t>
            </a:r>
            <a:r>
              <a:rPr lang="en-US" b="1" dirty="0" err="1" smtClean="0"/>
              <a:t>म्हणू</a:t>
            </a:r>
            <a:r>
              <a:rPr lang="en-US" b="1" dirty="0" smtClean="0"/>
              <a:t> </a:t>
            </a:r>
            <a:r>
              <a:rPr lang="en-US" b="1" dirty="0" err="1" smtClean="0"/>
              <a:t>शकतो</a:t>
            </a:r>
            <a:r>
              <a:rPr lang="en-US" b="1" dirty="0" smtClean="0"/>
              <a:t> </a:t>
            </a:r>
            <a:r>
              <a:rPr lang="en-US" b="1" dirty="0" err="1" smtClean="0"/>
              <a:t>की</a:t>
            </a:r>
            <a:r>
              <a:rPr lang="en-US" b="1" dirty="0" smtClean="0"/>
              <a:t> </a:t>
            </a:r>
            <a:r>
              <a:rPr lang="en-US" b="1" dirty="0" err="1" smtClean="0"/>
              <a:t>डेटा</a:t>
            </a:r>
            <a:r>
              <a:rPr lang="en-US" b="1" dirty="0" smtClean="0"/>
              <a:t> </a:t>
            </a:r>
            <a:r>
              <a:rPr lang="en-US" b="1" dirty="0" err="1" smtClean="0"/>
              <a:t>फिल्टरिंग</a:t>
            </a:r>
            <a:r>
              <a:rPr lang="en-US" b="1" dirty="0" smtClean="0"/>
              <a:t> </a:t>
            </a:r>
            <a:r>
              <a:rPr lang="en-US" b="1" dirty="0" err="1" smtClean="0"/>
              <a:t>आणि</a:t>
            </a:r>
            <a:r>
              <a:rPr lang="en-US" b="1" dirty="0" smtClean="0"/>
              <a:t> </a:t>
            </a:r>
            <a:r>
              <a:rPr lang="en-US" b="1" dirty="0" err="1" smtClean="0"/>
              <a:t>वर्गीकरण</a:t>
            </a:r>
            <a:r>
              <a:rPr lang="en-US" b="1" dirty="0" smtClean="0"/>
              <a:t> </a:t>
            </a:r>
            <a:r>
              <a:rPr lang="en-US" b="1" dirty="0" err="1" smtClean="0"/>
              <a:t>करणे</a:t>
            </a:r>
            <a:r>
              <a:rPr lang="en-US" b="1" dirty="0" smtClean="0"/>
              <a:t>. </a:t>
            </a:r>
            <a:r>
              <a:rPr lang="en-US" b="1" dirty="0" err="1" smtClean="0"/>
              <a:t>आम्ही</a:t>
            </a:r>
            <a:r>
              <a:rPr lang="en-US" b="1" dirty="0" smtClean="0"/>
              <a:t> </a:t>
            </a:r>
            <a:r>
              <a:rPr lang="en-US" b="1" dirty="0" err="1" smtClean="0"/>
              <a:t>हे</a:t>
            </a:r>
            <a:r>
              <a:rPr lang="en-US" b="1" dirty="0" smtClean="0"/>
              <a:t> </a:t>
            </a:r>
            <a:r>
              <a:rPr lang="en-US" b="1" dirty="0" err="1" smtClean="0"/>
              <a:t>करतो</a:t>
            </a:r>
            <a:r>
              <a:rPr lang="en-US" b="1" dirty="0" smtClean="0"/>
              <a:t> </a:t>
            </a:r>
            <a:r>
              <a:rPr lang="en-US" b="1" dirty="0" err="1" smtClean="0"/>
              <a:t>जेणेकरुन</a:t>
            </a:r>
            <a:r>
              <a:rPr lang="en-US" b="1" dirty="0" smtClean="0"/>
              <a:t> </a:t>
            </a:r>
            <a:r>
              <a:rPr lang="en-US" b="1" dirty="0" err="1" smtClean="0"/>
              <a:t>आम्ही</a:t>
            </a:r>
            <a:r>
              <a:rPr lang="en-US" b="1" dirty="0" smtClean="0"/>
              <a:t> </a:t>
            </a:r>
            <a:r>
              <a:rPr lang="en-US" b="1" dirty="0" err="1" smtClean="0"/>
              <a:t>डेटाचा</a:t>
            </a:r>
            <a:r>
              <a:rPr lang="en-US" b="1" dirty="0" smtClean="0"/>
              <a:t> </a:t>
            </a:r>
            <a:r>
              <a:rPr lang="en-US" b="1" dirty="0" err="1" smtClean="0"/>
              <a:t>अभ्यास</a:t>
            </a:r>
            <a:r>
              <a:rPr lang="en-US" b="1" dirty="0" smtClean="0"/>
              <a:t> </a:t>
            </a:r>
            <a:r>
              <a:rPr lang="en-US" b="1" dirty="0" err="1" smtClean="0"/>
              <a:t>करू</a:t>
            </a:r>
            <a:r>
              <a:rPr lang="en-US" b="1" dirty="0" smtClean="0"/>
              <a:t> </a:t>
            </a:r>
            <a:r>
              <a:rPr lang="en-US" b="1" dirty="0" err="1" smtClean="0"/>
              <a:t>आणि</a:t>
            </a:r>
            <a:r>
              <a:rPr lang="en-US" b="1" dirty="0" smtClean="0"/>
              <a:t> </a:t>
            </a:r>
            <a:r>
              <a:rPr lang="en-US" b="1" dirty="0" err="1" smtClean="0"/>
              <a:t>डेटा</a:t>
            </a:r>
            <a:r>
              <a:rPr lang="en-US" b="1" dirty="0" smtClean="0"/>
              <a:t> </a:t>
            </a:r>
            <a:r>
              <a:rPr lang="en-US" b="1" dirty="0" err="1" smtClean="0"/>
              <a:t>क्रमवारी</a:t>
            </a:r>
            <a:r>
              <a:rPr lang="en-US" b="1" dirty="0" smtClean="0"/>
              <a:t> </a:t>
            </a:r>
            <a:r>
              <a:rPr lang="en-US" b="1" dirty="0" err="1" smtClean="0"/>
              <a:t>लावू</a:t>
            </a:r>
            <a:r>
              <a:rPr lang="en-US" b="1" dirty="0" smtClean="0"/>
              <a:t>. </a:t>
            </a:r>
            <a:r>
              <a:rPr lang="en-US" b="1" dirty="0" err="1" smtClean="0"/>
              <a:t>डेटा</a:t>
            </a:r>
            <a:r>
              <a:rPr lang="en-US" b="1" dirty="0" smtClean="0"/>
              <a:t> </a:t>
            </a:r>
            <a:r>
              <a:rPr lang="en-US" b="1" dirty="0" err="1" smtClean="0"/>
              <a:t>खाण</a:t>
            </a:r>
            <a:r>
              <a:rPr lang="en-US" b="1" dirty="0" smtClean="0"/>
              <a:t> </a:t>
            </a:r>
            <a:r>
              <a:rPr lang="en-US" b="1" dirty="0" err="1" smtClean="0"/>
              <a:t>साधने</a:t>
            </a:r>
            <a:r>
              <a:rPr lang="en-US" b="1" dirty="0" smtClean="0"/>
              <a:t> </a:t>
            </a:r>
            <a:r>
              <a:rPr lang="en-US" b="1" dirty="0" err="1" smtClean="0"/>
              <a:t>आम्हाला</a:t>
            </a:r>
            <a:r>
              <a:rPr lang="en-US" b="1" dirty="0" smtClean="0"/>
              <a:t> </a:t>
            </a:r>
            <a:r>
              <a:rPr lang="en-US" b="1" dirty="0" err="1" smtClean="0"/>
              <a:t>भविष्यातील</a:t>
            </a:r>
            <a:r>
              <a:rPr lang="en-US" b="1" dirty="0" smtClean="0"/>
              <a:t> </a:t>
            </a:r>
            <a:r>
              <a:rPr lang="en-US" b="1" dirty="0" err="1" smtClean="0"/>
              <a:t>ट्रेंड</a:t>
            </a:r>
            <a:r>
              <a:rPr lang="en-US" b="1" dirty="0" smtClean="0"/>
              <a:t> </a:t>
            </a:r>
            <a:r>
              <a:rPr lang="en-US" b="1" dirty="0" err="1" smtClean="0"/>
              <a:t>समजण्यास</a:t>
            </a:r>
            <a:r>
              <a:rPr lang="en-US" b="1" dirty="0" smtClean="0"/>
              <a:t> </a:t>
            </a:r>
            <a:r>
              <a:rPr lang="en-US" b="1" dirty="0" err="1" smtClean="0"/>
              <a:t>मदत</a:t>
            </a:r>
            <a:r>
              <a:rPr lang="en-US" b="1" dirty="0" smtClean="0"/>
              <a:t> </a:t>
            </a:r>
            <a:r>
              <a:rPr lang="en-US" b="1" dirty="0" err="1" smtClean="0"/>
              <a:t>करतात</a:t>
            </a:r>
            <a:r>
              <a:rPr lang="en-US" b="1" dirty="0" smtClean="0"/>
              <a:t>.</a:t>
            </a:r>
            <a:endParaRPr lang="en-US" dirty="0" smtClean="0"/>
          </a:p>
          <a:p>
            <a:r>
              <a:rPr lang="en-US" b="1" dirty="0" err="1" smtClean="0"/>
              <a:t>डाटा</a:t>
            </a:r>
            <a:r>
              <a:rPr lang="en-US" b="1" dirty="0" smtClean="0"/>
              <a:t> </a:t>
            </a:r>
            <a:r>
              <a:rPr lang="en-US" b="1" dirty="0" err="1" smtClean="0"/>
              <a:t>माइनिंग</a:t>
            </a:r>
            <a:r>
              <a:rPr lang="en-US" b="1" dirty="0" smtClean="0"/>
              <a:t> </a:t>
            </a:r>
            <a:r>
              <a:rPr lang="en-US" b="1" dirty="0" err="1" smtClean="0"/>
              <a:t>के</a:t>
            </a:r>
            <a:r>
              <a:rPr lang="en-US" b="1" dirty="0" smtClean="0"/>
              <a:t> </a:t>
            </a:r>
            <a:r>
              <a:rPr lang="en-US" b="1" dirty="0" err="1" smtClean="0"/>
              <a:t>नियम</a:t>
            </a:r>
            <a:endParaRPr lang="en-US" dirty="0" smtClean="0"/>
          </a:p>
          <a:p>
            <a:r>
              <a:rPr lang="en-US" b="1" dirty="0" err="1" smtClean="0"/>
              <a:t>डेटा</a:t>
            </a:r>
            <a:r>
              <a:rPr lang="en-US" b="1" dirty="0" smtClean="0"/>
              <a:t> </a:t>
            </a:r>
            <a:r>
              <a:rPr lang="en-US" b="1" dirty="0" err="1" smtClean="0"/>
              <a:t>मायनिंगमध्ये</a:t>
            </a:r>
            <a:r>
              <a:rPr lang="en-US" b="1" dirty="0" smtClean="0"/>
              <a:t> </a:t>
            </a:r>
            <a:r>
              <a:rPr lang="en-US" b="1" dirty="0" err="1" smtClean="0"/>
              <a:t>आम्ही</a:t>
            </a:r>
            <a:r>
              <a:rPr lang="en-US" b="1" dirty="0" smtClean="0"/>
              <a:t> </a:t>
            </a:r>
            <a:r>
              <a:rPr lang="en-US" b="1" dirty="0" err="1" smtClean="0"/>
              <a:t>काही</a:t>
            </a:r>
            <a:r>
              <a:rPr lang="en-US" b="1" dirty="0" smtClean="0"/>
              <a:t> </a:t>
            </a:r>
            <a:r>
              <a:rPr lang="en-US" b="1" dirty="0" err="1" smtClean="0"/>
              <a:t>नियम</a:t>
            </a:r>
            <a:r>
              <a:rPr lang="en-US" b="1" dirty="0" smtClean="0"/>
              <a:t> </a:t>
            </a:r>
            <a:r>
              <a:rPr lang="en-US" b="1" dirty="0" err="1" smtClean="0"/>
              <a:t>बनवतो</a:t>
            </a:r>
            <a:r>
              <a:rPr lang="en-US" b="1" dirty="0" smtClean="0"/>
              <a:t> </a:t>
            </a:r>
            <a:r>
              <a:rPr lang="en-US" b="1" dirty="0" err="1" smtClean="0"/>
              <a:t>ज्यांना</a:t>
            </a:r>
            <a:r>
              <a:rPr lang="en-US" b="1" dirty="0" smtClean="0"/>
              <a:t> </a:t>
            </a:r>
            <a:r>
              <a:rPr lang="en-US" b="1" dirty="0" err="1" smtClean="0"/>
              <a:t>असोसिएशन</a:t>
            </a:r>
            <a:r>
              <a:rPr lang="en-US" b="1" dirty="0" smtClean="0"/>
              <a:t> </a:t>
            </a:r>
            <a:r>
              <a:rPr lang="en-US" b="1" dirty="0" err="1" smtClean="0"/>
              <a:t>नियम</a:t>
            </a:r>
            <a:r>
              <a:rPr lang="en-US" b="1" dirty="0" smtClean="0"/>
              <a:t> </a:t>
            </a:r>
            <a:r>
              <a:rPr lang="en-US" b="1" dirty="0" err="1" smtClean="0"/>
              <a:t>म्हणतात</a:t>
            </a:r>
            <a:r>
              <a:rPr lang="en-US" b="1" dirty="0" smtClean="0"/>
              <a:t>. </a:t>
            </a:r>
            <a:r>
              <a:rPr lang="en-US" b="1" dirty="0" err="1" smtClean="0"/>
              <a:t>हा</a:t>
            </a:r>
            <a:r>
              <a:rPr lang="en-US" b="1" dirty="0" smtClean="0"/>
              <a:t> </a:t>
            </a:r>
            <a:r>
              <a:rPr lang="en-US" b="1" dirty="0" err="1" smtClean="0"/>
              <a:t>नियम</a:t>
            </a:r>
            <a:r>
              <a:rPr lang="en-US" b="1" dirty="0" smtClean="0"/>
              <a:t> </a:t>
            </a:r>
            <a:r>
              <a:rPr lang="en-US" b="1" dirty="0" err="1" smtClean="0"/>
              <a:t>डेटा</a:t>
            </a:r>
            <a:r>
              <a:rPr lang="en-US" b="1" dirty="0" smtClean="0"/>
              <a:t> </a:t>
            </a:r>
            <a:r>
              <a:rPr lang="en-US" b="1" dirty="0" err="1" smtClean="0"/>
              <a:t>विश्लेषित</a:t>
            </a:r>
            <a:r>
              <a:rPr lang="en-US" b="1" dirty="0" smtClean="0"/>
              <a:t> </a:t>
            </a:r>
            <a:r>
              <a:rPr lang="en-US" b="1" dirty="0" err="1" smtClean="0"/>
              <a:t>करण्यासाठी</a:t>
            </a:r>
            <a:r>
              <a:rPr lang="en-US" b="1" dirty="0" smtClean="0"/>
              <a:t> </a:t>
            </a:r>
            <a:r>
              <a:rPr lang="en-US" b="1" dirty="0" err="1" smtClean="0"/>
              <a:t>वापरला</a:t>
            </a:r>
            <a:r>
              <a:rPr lang="en-US" b="1" dirty="0" smtClean="0"/>
              <a:t> </a:t>
            </a:r>
            <a:r>
              <a:rPr lang="en-US" b="1" dirty="0" err="1" smtClean="0"/>
              <a:t>जातो</a:t>
            </a:r>
            <a:r>
              <a:rPr lang="en-US" b="1" dirty="0" smtClean="0"/>
              <a:t>. </a:t>
            </a:r>
            <a:r>
              <a:rPr lang="en-US" b="1" dirty="0" err="1" smtClean="0"/>
              <a:t>डेटा</a:t>
            </a:r>
            <a:r>
              <a:rPr lang="en-US" b="1" dirty="0" smtClean="0"/>
              <a:t> </a:t>
            </a:r>
            <a:r>
              <a:rPr lang="en-US" b="1" dirty="0" err="1" smtClean="0"/>
              <a:t>खाण</a:t>
            </a:r>
            <a:r>
              <a:rPr lang="en-US" b="1" dirty="0" smtClean="0"/>
              <a:t> </a:t>
            </a:r>
            <a:r>
              <a:rPr lang="en-US" b="1" dirty="0" err="1" smtClean="0"/>
              <a:t>मापदंडांमध्ये</a:t>
            </a:r>
            <a:r>
              <a:rPr lang="en-US" b="1" dirty="0" smtClean="0"/>
              <a:t> </a:t>
            </a:r>
            <a:r>
              <a:rPr lang="en-US" b="1" dirty="0" err="1" smtClean="0"/>
              <a:t>पथ</a:t>
            </a:r>
            <a:r>
              <a:rPr lang="en-US" b="1" dirty="0" smtClean="0"/>
              <a:t> </a:t>
            </a:r>
            <a:r>
              <a:rPr lang="en-US" b="1" dirty="0" err="1" smtClean="0"/>
              <a:t>विश्लेषण</a:t>
            </a:r>
            <a:r>
              <a:rPr lang="en-US" b="1" dirty="0" smtClean="0"/>
              <a:t> (</a:t>
            </a:r>
            <a:r>
              <a:rPr lang="en-US" b="1" dirty="0" err="1" smtClean="0"/>
              <a:t>म्हणजे</a:t>
            </a:r>
            <a:r>
              <a:rPr lang="en-US" b="1" dirty="0" smtClean="0"/>
              <a:t> </a:t>
            </a:r>
            <a:r>
              <a:rPr lang="en-US" b="1" dirty="0" err="1" smtClean="0"/>
              <a:t>मार्ग</a:t>
            </a:r>
            <a:r>
              <a:rPr lang="en-US" b="1" dirty="0" smtClean="0"/>
              <a:t> </a:t>
            </a:r>
            <a:r>
              <a:rPr lang="en-US" b="1" dirty="0" err="1" smtClean="0"/>
              <a:t>समजून</a:t>
            </a:r>
            <a:r>
              <a:rPr lang="en-US" b="1" dirty="0" smtClean="0"/>
              <a:t> </a:t>
            </a:r>
            <a:r>
              <a:rPr lang="en-US" b="1" dirty="0" err="1" smtClean="0"/>
              <a:t>घेणे</a:t>
            </a:r>
            <a:r>
              <a:rPr lang="en-US" b="1" dirty="0" smtClean="0"/>
              <a:t> </a:t>
            </a:r>
            <a:r>
              <a:rPr lang="en-US" b="1" dirty="0" err="1" smtClean="0"/>
              <a:t>आणि</a:t>
            </a:r>
            <a:r>
              <a:rPr lang="en-US" b="1" dirty="0" smtClean="0"/>
              <a:t> </a:t>
            </a:r>
            <a:r>
              <a:rPr lang="en-US" b="1" dirty="0" err="1" smtClean="0"/>
              <a:t>तपशीलवार</a:t>
            </a:r>
            <a:r>
              <a:rPr lang="en-US" b="1" dirty="0" smtClean="0"/>
              <a:t> </a:t>
            </a:r>
            <a:r>
              <a:rPr lang="en-US" b="1" dirty="0" err="1" smtClean="0"/>
              <a:t>वर्णन</a:t>
            </a:r>
            <a:r>
              <a:rPr lang="en-US" b="1" dirty="0" smtClean="0"/>
              <a:t> </a:t>
            </a:r>
            <a:r>
              <a:rPr lang="en-US" b="1" dirty="0" err="1" smtClean="0"/>
              <a:t>करणे</a:t>
            </a:r>
            <a:r>
              <a:rPr lang="en-US" b="1" dirty="0" smtClean="0"/>
              <a:t>), </a:t>
            </a:r>
            <a:r>
              <a:rPr lang="en-US" b="1" dirty="0" err="1" smtClean="0"/>
              <a:t>वर्गीकरण</a:t>
            </a:r>
            <a:r>
              <a:rPr lang="en-US" b="1" dirty="0" smtClean="0"/>
              <a:t> (</a:t>
            </a:r>
            <a:r>
              <a:rPr lang="en-US" b="1" dirty="0" err="1" smtClean="0"/>
              <a:t>त्यास</a:t>
            </a:r>
            <a:r>
              <a:rPr lang="en-US" b="1" dirty="0" smtClean="0"/>
              <a:t> </a:t>
            </a:r>
            <a:r>
              <a:rPr lang="en-US" b="1" dirty="0" err="1" smtClean="0"/>
              <a:t>तुकड्यांमध्ये</a:t>
            </a:r>
            <a:r>
              <a:rPr lang="en-US" b="1" dirty="0" smtClean="0"/>
              <a:t> </a:t>
            </a:r>
            <a:r>
              <a:rPr lang="en-US" b="1" dirty="0" err="1" smtClean="0"/>
              <a:t>विभाजन</a:t>
            </a:r>
            <a:r>
              <a:rPr lang="en-US" b="1" dirty="0" smtClean="0"/>
              <a:t> </a:t>
            </a:r>
            <a:r>
              <a:rPr lang="en-US" b="1" dirty="0" err="1" smtClean="0"/>
              <a:t>करणे</a:t>
            </a:r>
            <a:r>
              <a:rPr lang="en-US" b="1" dirty="0" smtClean="0"/>
              <a:t>), </a:t>
            </a:r>
            <a:r>
              <a:rPr lang="en-US" b="1" dirty="0" err="1" smtClean="0"/>
              <a:t>क्लस्टरिंग</a:t>
            </a:r>
            <a:r>
              <a:rPr lang="en-US" b="1" dirty="0" smtClean="0"/>
              <a:t> (</a:t>
            </a:r>
            <a:r>
              <a:rPr lang="en-US" b="1" dirty="0" err="1" smtClean="0"/>
              <a:t>स्पेस</a:t>
            </a:r>
            <a:r>
              <a:rPr lang="en-US" b="1" dirty="0" smtClean="0"/>
              <a:t> </a:t>
            </a:r>
            <a:r>
              <a:rPr lang="en-US" b="1" dirty="0" err="1" smtClean="0"/>
              <a:t>जोडणे</a:t>
            </a:r>
            <a:r>
              <a:rPr lang="en-US" b="1" dirty="0" smtClean="0"/>
              <a:t> </a:t>
            </a:r>
            <a:r>
              <a:rPr lang="en-US" b="1" dirty="0" err="1" smtClean="0"/>
              <a:t>किंवा</a:t>
            </a:r>
            <a:r>
              <a:rPr lang="en-US" b="1" dirty="0" smtClean="0"/>
              <a:t> </a:t>
            </a:r>
            <a:r>
              <a:rPr lang="en-US" b="1" dirty="0" err="1" smtClean="0"/>
              <a:t>फिट</a:t>
            </a:r>
            <a:r>
              <a:rPr lang="en-US" b="1" dirty="0" smtClean="0"/>
              <a:t> </a:t>
            </a:r>
            <a:r>
              <a:rPr lang="en-US" b="1" dirty="0" err="1" smtClean="0"/>
              <a:t>करणे</a:t>
            </a:r>
            <a:r>
              <a:rPr lang="en-US" b="1" dirty="0" smtClean="0"/>
              <a:t>) </a:t>
            </a:r>
            <a:r>
              <a:rPr lang="en-US" b="1" dirty="0" err="1" smtClean="0"/>
              <a:t>आणि</a:t>
            </a:r>
            <a:r>
              <a:rPr lang="en-US" b="1" dirty="0" smtClean="0"/>
              <a:t> </a:t>
            </a:r>
            <a:r>
              <a:rPr lang="en-US" b="1" dirty="0" err="1" smtClean="0"/>
              <a:t>डेटा</a:t>
            </a:r>
            <a:r>
              <a:rPr lang="en-US" b="1" dirty="0" smtClean="0"/>
              <a:t> </a:t>
            </a:r>
            <a:r>
              <a:rPr lang="en-US" b="1" dirty="0" err="1" smtClean="0"/>
              <a:t>पॅरामीटर्समध्ये</a:t>
            </a:r>
            <a:r>
              <a:rPr lang="en-US" b="1" dirty="0" smtClean="0"/>
              <a:t> (</a:t>
            </a:r>
            <a:r>
              <a:rPr lang="en-US" b="1" dirty="0" err="1" smtClean="0"/>
              <a:t>अंदाजे</a:t>
            </a:r>
            <a:r>
              <a:rPr lang="en-US" b="1" dirty="0" smtClean="0"/>
              <a:t> </a:t>
            </a:r>
            <a:r>
              <a:rPr lang="en-US" b="1" dirty="0" err="1" smtClean="0"/>
              <a:t>अंदाज</a:t>
            </a:r>
            <a:r>
              <a:rPr lang="en-US" b="1" dirty="0" smtClean="0"/>
              <a:t> </a:t>
            </a:r>
            <a:r>
              <a:rPr lang="en-US" b="1" dirty="0" err="1" smtClean="0"/>
              <a:t>करणे</a:t>
            </a:r>
            <a:r>
              <a:rPr lang="en-US" b="1" dirty="0" smtClean="0"/>
              <a:t>) </a:t>
            </a:r>
            <a:r>
              <a:rPr lang="en-US" b="1" dirty="0" err="1" smtClean="0"/>
              <a:t>समाविष्ट</a:t>
            </a:r>
            <a:r>
              <a:rPr lang="en-US" b="1" dirty="0" smtClean="0"/>
              <a:t> </a:t>
            </a:r>
            <a:r>
              <a:rPr lang="en-US" b="1" dirty="0" err="1" smtClean="0"/>
              <a:t>आहे</a:t>
            </a:r>
            <a:r>
              <a:rPr lang="en-US" b="1" dirty="0" smtClean="0"/>
              <a:t>. </a:t>
            </a:r>
            <a:r>
              <a:rPr lang="en-US" b="1" dirty="0" err="1" smtClean="0"/>
              <a:t>घडते</a:t>
            </a:r>
            <a:r>
              <a:rPr lang="en-US" b="1" dirty="0" smtClean="0"/>
              <a:t>. </a:t>
            </a:r>
            <a:r>
              <a:rPr lang="en-US" b="1" dirty="0" err="1" smtClean="0"/>
              <a:t>पथ</a:t>
            </a:r>
            <a:r>
              <a:rPr lang="en-US" b="1" dirty="0" smtClean="0"/>
              <a:t> </a:t>
            </a:r>
            <a:r>
              <a:rPr lang="en-US" b="1" dirty="0" err="1" smtClean="0"/>
              <a:t>विश्लेषण</a:t>
            </a:r>
            <a:r>
              <a:rPr lang="en-US" b="1" dirty="0" smtClean="0"/>
              <a:t> </a:t>
            </a:r>
            <a:r>
              <a:rPr lang="en-US" b="1" dirty="0" err="1" smtClean="0"/>
              <a:t>पॅरामीटर</a:t>
            </a:r>
            <a:r>
              <a:rPr lang="en-US" b="1" dirty="0" smtClean="0"/>
              <a:t> </a:t>
            </a:r>
            <a:r>
              <a:rPr lang="en-US" b="1" dirty="0" err="1" smtClean="0"/>
              <a:t>नमुन्यांकडे</a:t>
            </a:r>
            <a:r>
              <a:rPr lang="en-US" b="1" dirty="0" smtClean="0"/>
              <a:t> </a:t>
            </a:r>
            <a:r>
              <a:rPr lang="en-US" b="1" dirty="0" err="1" smtClean="0"/>
              <a:t>पाहते</a:t>
            </a:r>
            <a:r>
              <a:rPr lang="en-US" b="1" dirty="0" smtClean="0"/>
              <a:t> </a:t>
            </a:r>
            <a:r>
              <a:rPr lang="en-US" b="1" dirty="0" err="1" smtClean="0"/>
              <a:t>जेणेकरून</a:t>
            </a:r>
            <a:r>
              <a:rPr lang="en-US" b="1" dirty="0" smtClean="0"/>
              <a:t> </a:t>
            </a:r>
            <a:r>
              <a:rPr lang="en-US" b="1" dirty="0" err="1" smtClean="0"/>
              <a:t>ते</a:t>
            </a:r>
            <a:r>
              <a:rPr lang="en-US" b="1" dirty="0" smtClean="0"/>
              <a:t> </a:t>
            </a:r>
            <a:r>
              <a:rPr lang="en-US" b="1" dirty="0" err="1" smtClean="0"/>
              <a:t>प्रभावीपणे</a:t>
            </a:r>
            <a:r>
              <a:rPr lang="en-US" b="1" dirty="0" smtClean="0"/>
              <a:t> </a:t>
            </a:r>
            <a:r>
              <a:rPr lang="en-US" b="1" dirty="0" err="1" smtClean="0"/>
              <a:t>कार्य</a:t>
            </a:r>
            <a:r>
              <a:rPr lang="en-US" b="1" dirty="0" smtClean="0"/>
              <a:t> </a:t>
            </a:r>
            <a:r>
              <a:rPr lang="en-US" b="1" dirty="0" err="1" smtClean="0"/>
              <a:t>करू</a:t>
            </a:r>
            <a:r>
              <a:rPr lang="en-US" b="1" dirty="0" smtClean="0"/>
              <a:t> </a:t>
            </a:r>
            <a:r>
              <a:rPr lang="en-US" b="1" dirty="0" err="1" smtClean="0"/>
              <a:t>शकेल</a:t>
            </a:r>
            <a:r>
              <a:rPr lang="en-US" b="1" dirty="0" smtClean="0"/>
              <a:t>.</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62500" lnSpcReduction="20000"/>
          </a:bodyPr>
          <a:lstStyle/>
          <a:p>
            <a:r>
              <a:rPr lang="en-US" b="1" dirty="0" err="1" smtClean="0"/>
              <a:t>डाटा</a:t>
            </a:r>
            <a:r>
              <a:rPr lang="en-US" b="1" dirty="0" smtClean="0"/>
              <a:t> </a:t>
            </a:r>
            <a:r>
              <a:rPr lang="en-US" b="1" dirty="0" err="1" smtClean="0"/>
              <a:t>माइनिंग</a:t>
            </a:r>
            <a:r>
              <a:rPr lang="en-US" b="1" dirty="0" smtClean="0"/>
              <a:t> </a:t>
            </a:r>
            <a:r>
              <a:rPr lang="en-US" b="1" dirty="0" err="1" smtClean="0"/>
              <a:t>की</a:t>
            </a:r>
            <a:r>
              <a:rPr lang="en-US" b="1" dirty="0" smtClean="0"/>
              <a:t> </a:t>
            </a:r>
            <a:r>
              <a:rPr lang="en-US" b="1" dirty="0" err="1" smtClean="0"/>
              <a:t>चार</a:t>
            </a:r>
            <a:r>
              <a:rPr lang="en-US" b="1" dirty="0" smtClean="0"/>
              <a:t> </a:t>
            </a:r>
            <a:r>
              <a:rPr lang="en-US" b="1" dirty="0" err="1" smtClean="0"/>
              <a:t>स्टेज</a:t>
            </a:r>
            <a:r>
              <a:rPr lang="en-US" b="1" dirty="0" smtClean="0"/>
              <a:t>:</a:t>
            </a:r>
            <a:endParaRPr lang="en-US" dirty="0" smtClean="0"/>
          </a:p>
          <a:p>
            <a:r>
              <a:rPr lang="en-US" b="1" dirty="0" smtClean="0"/>
              <a:t>Source </a:t>
            </a:r>
            <a:r>
              <a:rPr lang="en-US" b="1" dirty="0" err="1" smtClean="0"/>
              <a:t>डेटा</a:t>
            </a:r>
            <a:r>
              <a:rPr lang="en-US" b="1" dirty="0" smtClean="0"/>
              <a:t> </a:t>
            </a:r>
            <a:r>
              <a:rPr lang="en-US" b="1" dirty="0" err="1" smtClean="0"/>
              <a:t>स्त्रोत</a:t>
            </a:r>
            <a:r>
              <a:rPr lang="en-US" b="1" dirty="0" smtClean="0"/>
              <a:t> - </a:t>
            </a:r>
            <a:r>
              <a:rPr lang="en-US" b="1" dirty="0" err="1" smtClean="0"/>
              <a:t>ते</a:t>
            </a:r>
            <a:r>
              <a:rPr lang="en-US" b="1" dirty="0" smtClean="0"/>
              <a:t> </a:t>
            </a:r>
            <a:r>
              <a:rPr lang="en-US" b="1" dirty="0" err="1" smtClean="0"/>
              <a:t>डेटाबेस</a:t>
            </a:r>
            <a:r>
              <a:rPr lang="en-US" b="1" dirty="0" smtClean="0"/>
              <a:t> </a:t>
            </a:r>
            <a:r>
              <a:rPr lang="en-US" b="1" dirty="0" err="1" smtClean="0"/>
              <a:t>ते</a:t>
            </a:r>
            <a:r>
              <a:rPr lang="en-US" b="1" dirty="0" smtClean="0"/>
              <a:t> </a:t>
            </a:r>
            <a:r>
              <a:rPr lang="en-US" b="1" dirty="0" err="1" smtClean="0"/>
              <a:t>न्यूज</a:t>
            </a:r>
            <a:r>
              <a:rPr lang="en-US" b="1" dirty="0" smtClean="0"/>
              <a:t> </a:t>
            </a:r>
            <a:r>
              <a:rPr lang="en-US" b="1" dirty="0" err="1" smtClean="0"/>
              <a:t>वायरपर्यंतच्या</a:t>
            </a:r>
            <a:r>
              <a:rPr lang="en-US" b="1" dirty="0" smtClean="0"/>
              <a:t> </a:t>
            </a:r>
            <a:r>
              <a:rPr lang="en-US" b="1" dirty="0" err="1" smtClean="0"/>
              <a:t>मार्गाने</a:t>
            </a:r>
            <a:r>
              <a:rPr lang="en-US" b="1" dirty="0" smtClean="0"/>
              <a:t> </a:t>
            </a:r>
            <a:r>
              <a:rPr lang="en-US" b="1" dirty="0" err="1" smtClean="0"/>
              <a:t>अडचणी</a:t>
            </a:r>
            <a:r>
              <a:rPr lang="en-US" b="1" dirty="0" smtClean="0"/>
              <a:t> </a:t>
            </a:r>
            <a:r>
              <a:rPr lang="en-US" b="1" dirty="0" err="1" smtClean="0"/>
              <a:t>हाताळतात</a:t>
            </a:r>
            <a:r>
              <a:rPr lang="en-US" b="1" dirty="0" smtClean="0"/>
              <a:t>.</a:t>
            </a:r>
            <a:endParaRPr lang="en-US" dirty="0" smtClean="0"/>
          </a:p>
          <a:p>
            <a:r>
              <a:rPr lang="en-US" b="1" dirty="0" smtClean="0"/>
              <a:t>G </a:t>
            </a:r>
            <a:r>
              <a:rPr lang="en-US" b="1" dirty="0" err="1" smtClean="0"/>
              <a:t>डेटा</a:t>
            </a:r>
            <a:r>
              <a:rPr lang="en-US" b="1" dirty="0" smtClean="0"/>
              <a:t> </a:t>
            </a:r>
            <a:r>
              <a:rPr lang="en-US" b="1" dirty="0" err="1" smtClean="0"/>
              <a:t>गोळा</a:t>
            </a:r>
            <a:r>
              <a:rPr lang="en-US" b="1" dirty="0" smtClean="0"/>
              <a:t> </a:t>
            </a:r>
            <a:r>
              <a:rPr lang="en-US" b="1" dirty="0" err="1" smtClean="0"/>
              <a:t>करणे</a:t>
            </a:r>
            <a:r>
              <a:rPr lang="en-US" b="1" dirty="0" smtClean="0"/>
              <a:t> - </a:t>
            </a:r>
            <a:r>
              <a:rPr lang="en-US" b="1" dirty="0" err="1" smtClean="0"/>
              <a:t>यामध्ये</a:t>
            </a:r>
            <a:r>
              <a:rPr lang="en-US" b="1" dirty="0" smtClean="0"/>
              <a:t> </a:t>
            </a:r>
            <a:r>
              <a:rPr lang="en-US" b="1" dirty="0" err="1" smtClean="0"/>
              <a:t>आम्ही</a:t>
            </a:r>
            <a:r>
              <a:rPr lang="en-US" b="1" dirty="0" smtClean="0"/>
              <a:t> </a:t>
            </a:r>
            <a:r>
              <a:rPr lang="en-US" b="1" dirty="0" err="1" smtClean="0"/>
              <a:t>डेटा</a:t>
            </a:r>
            <a:r>
              <a:rPr lang="en-US" b="1" dirty="0" smtClean="0"/>
              <a:t> </a:t>
            </a:r>
            <a:r>
              <a:rPr lang="en-US" b="1" dirty="0" err="1" smtClean="0"/>
              <a:t>संकलित</a:t>
            </a:r>
            <a:r>
              <a:rPr lang="en-US" b="1" dirty="0" smtClean="0"/>
              <a:t> </a:t>
            </a:r>
            <a:r>
              <a:rPr lang="en-US" b="1" dirty="0" err="1" smtClean="0"/>
              <a:t>करतो</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नमुने</a:t>
            </a:r>
            <a:r>
              <a:rPr lang="en-US" b="1" dirty="0" smtClean="0"/>
              <a:t> </a:t>
            </a:r>
            <a:r>
              <a:rPr lang="en-US" b="1" dirty="0" err="1" smtClean="0"/>
              <a:t>तयार</a:t>
            </a:r>
            <a:r>
              <a:rPr lang="en-US" b="1" dirty="0" smtClean="0"/>
              <a:t> </a:t>
            </a:r>
            <a:r>
              <a:rPr lang="en-US" b="1" dirty="0" err="1" smtClean="0"/>
              <a:t>करतो</a:t>
            </a:r>
            <a:r>
              <a:rPr lang="en-US" b="1" dirty="0" smtClean="0"/>
              <a:t>.</a:t>
            </a:r>
            <a:endParaRPr lang="en-US" dirty="0" smtClean="0"/>
          </a:p>
          <a:p>
            <a:r>
              <a:rPr lang="en-US" b="1" dirty="0" smtClean="0"/>
              <a:t>• </a:t>
            </a:r>
            <a:r>
              <a:rPr lang="en-US" b="1" dirty="0" err="1" smtClean="0"/>
              <a:t>मॉडेल</a:t>
            </a:r>
            <a:r>
              <a:rPr lang="en-US" b="1" dirty="0" smtClean="0"/>
              <a:t> - </a:t>
            </a:r>
            <a:r>
              <a:rPr lang="en-US" b="1" dirty="0" err="1" smtClean="0"/>
              <a:t>वापरकर्ता</a:t>
            </a:r>
            <a:r>
              <a:rPr lang="en-US" b="1" dirty="0" smtClean="0"/>
              <a:t> </a:t>
            </a:r>
            <a:r>
              <a:rPr lang="en-US" b="1" dirty="0" err="1" smtClean="0"/>
              <a:t>एक</a:t>
            </a:r>
            <a:r>
              <a:rPr lang="en-US" b="1" dirty="0" smtClean="0"/>
              <a:t> </a:t>
            </a:r>
            <a:r>
              <a:rPr lang="en-US" b="1" dirty="0" err="1" smtClean="0"/>
              <a:t>मॉडेल</a:t>
            </a:r>
            <a:r>
              <a:rPr lang="en-US" b="1" dirty="0" smtClean="0"/>
              <a:t> </a:t>
            </a:r>
            <a:r>
              <a:rPr lang="en-US" b="1" dirty="0" err="1" smtClean="0"/>
              <a:t>चाचणी</a:t>
            </a:r>
            <a:r>
              <a:rPr lang="en-US" b="1" dirty="0" smtClean="0"/>
              <a:t> </a:t>
            </a:r>
            <a:r>
              <a:rPr lang="en-US" b="1" dirty="0" err="1" smtClean="0"/>
              <a:t>तयार</a:t>
            </a:r>
            <a:r>
              <a:rPr lang="en-US" b="1" dirty="0" smtClean="0"/>
              <a:t> </a:t>
            </a:r>
            <a:r>
              <a:rPr lang="en-US" b="1" dirty="0" err="1" smtClean="0"/>
              <a:t>करतो</a:t>
            </a:r>
            <a:r>
              <a:rPr lang="en-US" b="1" dirty="0" smtClean="0"/>
              <a:t> </a:t>
            </a:r>
            <a:r>
              <a:rPr lang="en-US" b="1" dirty="0" err="1" smtClean="0"/>
              <a:t>आणि</a:t>
            </a:r>
            <a:r>
              <a:rPr lang="en-US" b="1" dirty="0" smtClean="0"/>
              <a:t> </a:t>
            </a:r>
            <a:r>
              <a:rPr lang="en-US" b="1" dirty="0" err="1" smtClean="0"/>
              <a:t>नंतर</a:t>
            </a:r>
            <a:r>
              <a:rPr lang="en-US" b="1" dirty="0" smtClean="0"/>
              <a:t> </a:t>
            </a:r>
            <a:r>
              <a:rPr lang="en-US" b="1" dirty="0" err="1" smtClean="0"/>
              <a:t>त्याचे</a:t>
            </a:r>
            <a:r>
              <a:rPr lang="en-US" b="1" dirty="0" smtClean="0"/>
              <a:t> </a:t>
            </a:r>
            <a:r>
              <a:rPr lang="en-US" b="1" dirty="0" err="1" smtClean="0"/>
              <a:t>परीक्षण</a:t>
            </a:r>
            <a:r>
              <a:rPr lang="en-US" b="1" dirty="0" smtClean="0"/>
              <a:t> </a:t>
            </a:r>
            <a:r>
              <a:rPr lang="en-US" b="1" dirty="0" err="1" smtClean="0"/>
              <a:t>करतो</a:t>
            </a:r>
            <a:r>
              <a:rPr lang="en-US" b="1" dirty="0" smtClean="0"/>
              <a:t>.</a:t>
            </a:r>
            <a:endParaRPr lang="en-US" dirty="0" smtClean="0"/>
          </a:p>
          <a:p>
            <a:r>
              <a:rPr lang="en-US" b="1" dirty="0" smtClean="0"/>
              <a:t>• </a:t>
            </a:r>
            <a:r>
              <a:rPr lang="en-US" b="1" dirty="0" err="1" smtClean="0"/>
              <a:t>तैनात</a:t>
            </a:r>
            <a:r>
              <a:rPr lang="en-US" b="1" dirty="0" smtClean="0"/>
              <a:t> </a:t>
            </a:r>
            <a:r>
              <a:rPr lang="en-US" b="1" dirty="0" err="1" smtClean="0"/>
              <a:t>करण्याचे</a:t>
            </a:r>
            <a:r>
              <a:rPr lang="en-US" b="1" dirty="0" smtClean="0"/>
              <a:t> </a:t>
            </a:r>
            <a:r>
              <a:rPr lang="en-US" b="1" dirty="0" err="1" smtClean="0"/>
              <a:t>यंत्र</a:t>
            </a:r>
            <a:r>
              <a:rPr lang="en-US" b="1" dirty="0" smtClean="0"/>
              <a:t> - </a:t>
            </a:r>
            <a:r>
              <a:rPr lang="en-US" b="1" dirty="0" err="1" smtClean="0"/>
              <a:t>यामध्ये</a:t>
            </a:r>
            <a:r>
              <a:rPr lang="en-US" b="1" dirty="0" smtClean="0"/>
              <a:t> </a:t>
            </a:r>
            <a:r>
              <a:rPr lang="en-US" b="1" dirty="0" err="1" smtClean="0"/>
              <a:t>आपण</a:t>
            </a:r>
            <a:r>
              <a:rPr lang="en-US" b="1" dirty="0" smtClean="0"/>
              <a:t> </a:t>
            </a:r>
            <a:r>
              <a:rPr lang="en-US" b="1" dirty="0" err="1" smtClean="0"/>
              <a:t>निकालावर</a:t>
            </a:r>
            <a:r>
              <a:rPr lang="en-US" b="1" dirty="0" smtClean="0"/>
              <a:t> </a:t>
            </a:r>
            <a:r>
              <a:rPr lang="en-US" b="1" dirty="0" err="1" smtClean="0"/>
              <a:t>अवलंबून</a:t>
            </a:r>
            <a:r>
              <a:rPr lang="en-US" b="1" dirty="0" smtClean="0"/>
              <a:t> </a:t>
            </a:r>
            <a:r>
              <a:rPr lang="en-US" b="1" dirty="0" err="1" smtClean="0"/>
              <a:t>कोणतीही</a:t>
            </a:r>
            <a:r>
              <a:rPr lang="en-US" b="1" dirty="0" smtClean="0"/>
              <a:t> </a:t>
            </a:r>
            <a:r>
              <a:rPr lang="en-US" b="1" dirty="0" err="1" smtClean="0"/>
              <a:t>कारवाई</a:t>
            </a:r>
            <a:r>
              <a:rPr lang="en-US" b="1" dirty="0" smtClean="0"/>
              <a:t> </a:t>
            </a:r>
            <a:r>
              <a:rPr lang="en-US" b="1" dirty="0" err="1" smtClean="0"/>
              <a:t>करू</a:t>
            </a:r>
            <a:r>
              <a:rPr lang="en-US" b="1" dirty="0" smtClean="0"/>
              <a:t> </a:t>
            </a:r>
            <a:r>
              <a:rPr lang="en-US" b="1" dirty="0" err="1" smtClean="0"/>
              <a:t>शकता</a:t>
            </a:r>
            <a:r>
              <a:rPr lang="en-US" b="1" dirty="0" smtClean="0"/>
              <a:t>.</a:t>
            </a:r>
            <a:endParaRPr lang="en-US" dirty="0" smtClean="0"/>
          </a:p>
          <a:p>
            <a:r>
              <a:rPr lang="en-US" b="1" dirty="0" err="1" smtClean="0"/>
              <a:t>क्लस्टरिंग</a:t>
            </a:r>
            <a:r>
              <a:rPr lang="en-US" b="1" dirty="0" smtClean="0"/>
              <a:t> </a:t>
            </a:r>
            <a:r>
              <a:rPr lang="en-US" b="1" dirty="0" err="1" smtClean="0"/>
              <a:t>पॅरामीटर</a:t>
            </a:r>
            <a:r>
              <a:rPr lang="en-US" b="1" dirty="0" smtClean="0"/>
              <a:t> </a:t>
            </a:r>
            <a:r>
              <a:rPr lang="en-US" b="1" dirty="0" err="1" smtClean="0"/>
              <a:t>दस्तऐवज</a:t>
            </a:r>
            <a:r>
              <a:rPr lang="en-US" b="1" dirty="0" smtClean="0"/>
              <a:t> </a:t>
            </a:r>
            <a:r>
              <a:rPr lang="en-US" b="1" dirty="0" err="1" smtClean="0"/>
              <a:t>शोधतो</a:t>
            </a:r>
            <a:r>
              <a:rPr lang="en-US" b="1" dirty="0" smtClean="0"/>
              <a:t> </a:t>
            </a:r>
            <a:r>
              <a:rPr lang="en-US" b="1" dirty="0" err="1" smtClean="0"/>
              <a:t>आणि</a:t>
            </a:r>
            <a:r>
              <a:rPr lang="en-US" b="1" dirty="0" smtClean="0"/>
              <a:t> </a:t>
            </a:r>
            <a:r>
              <a:rPr lang="en-US" b="1" dirty="0" err="1" smtClean="0"/>
              <a:t>नंतर</a:t>
            </a:r>
            <a:r>
              <a:rPr lang="en-US" b="1" dirty="0" smtClean="0"/>
              <a:t> </a:t>
            </a:r>
            <a:r>
              <a:rPr lang="en-US" b="1" dirty="0" err="1" smtClean="0"/>
              <a:t>त्यांना</a:t>
            </a:r>
            <a:r>
              <a:rPr lang="en-US" b="1" dirty="0" smtClean="0"/>
              <a:t> </a:t>
            </a:r>
            <a:r>
              <a:rPr lang="en-US" b="1" dirty="0" err="1" smtClean="0"/>
              <a:t>योग्यरित्या</a:t>
            </a:r>
            <a:r>
              <a:rPr lang="en-US" b="1" dirty="0" smtClean="0"/>
              <a:t> </a:t>
            </a:r>
            <a:r>
              <a:rPr lang="en-US" b="1" dirty="0" err="1" smtClean="0"/>
              <a:t>लागू</a:t>
            </a:r>
            <a:r>
              <a:rPr lang="en-US" b="1" dirty="0" smtClean="0"/>
              <a:t> </a:t>
            </a:r>
            <a:r>
              <a:rPr lang="en-US" b="1" dirty="0" err="1" smtClean="0"/>
              <a:t>करतो</a:t>
            </a:r>
            <a:r>
              <a:rPr lang="en-US" b="1" dirty="0" smtClean="0"/>
              <a:t>. </a:t>
            </a:r>
            <a:r>
              <a:rPr lang="en-US" b="1" dirty="0" err="1" smtClean="0"/>
              <a:t>क्लस्टरिंग</a:t>
            </a:r>
            <a:r>
              <a:rPr lang="en-US" b="1" dirty="0" smtClean="0"/>
              <a:t> </a:t>
            </a:r>
            <a:r>
              <a:rPr lang="en-US" b="1" dirty="0" err="1" smtClean="0"/>
              <a:t>ग्रुप</a:t>
            </a:r>
            <a:r>
              <a:rPr lang="en-US" b="1" dirty="0" smtClean="0"/>
              <a:t> </a:t>
            </a:r>
            <a:r>
              <a:rPr lang="en-US" b="1" dirty="0" err="1" smtClean="0"/>
              <a:t>डेटामध्ये</a:t>
            </a:r>
            <a:r>
              <a:rPr lang="en-US" b="1" dirty="0" smtClean="0"/>
              <a:t> </a:t>
            </a:r>
            <a:r>
              <a:rPr lang="en-US" b="1" dirty="0" err="1" smtClean="0"/>
              <a:t>डेटाची</a:t>
            </a:r>
            <a:r>
              <a:rPr lang="en-US" b="1" dirty="0" smtClean="0"/>
              <a:t> </a:t>
            </a:r>
            <a:r>
              <a:rPr lang="en-US" b="1" dirty="0" err="1" smtClean="0"/>
              <a:t>व्यवस्था</a:t>
            </a:r>
            <a:r>
              <a:rPr lang="en-US" b="1" dirty="0" smtClean="0"/>
              <a:t> </a:t>
            </a:r>
            <a:r>
              <a:rPr lang="en-US" b="1" dirty="0" err="1" smtClean="0"/>
              <a:t>एक</a:t>
            </a:r>
            <a:r>
              <a:rPr lang="en-US" b="1" dirty="0" smtClean="0"/>
              <a:t> </a:t>
            </a:r>
            <a:r>
              <a:rPr lang="en-US" b="1" dirty="0" err="1" smtClean="0"/>
              <a:t>प्रकारे</a:t>
            </a:r>
            <a:r>
              <a:rPr lang="en-US" b="1" dirty="0" smtClean="0"/>
              <a:t> </a:t>
            </a:r>
            <a:r>
              <a:rPr lang="en-US" b="1" dirty="0" err="1" smtClean="0"/>
              <a:t>करतो</a:t>
            </a:r>
            <a:r>
              <a:rPr lang="en-US" b="1" dirty="0" smtClean="0"/>
              <a:t> </a:t>
            </a:r>
            <a:r>
              <a:rPr lang="en-US" b="1" dirty="0" err="1" smtClean="0"/>
              <a:t>आणि</a:t>
            </a:r>
            <a:r>
              <a:rPr lang="en-US" b="1" dirty="0" smtClean="0"/>
              <a:t> </a:t>
            </a:r>
            <a:r>
              <a:rPr lang="en-US" b="1" dirty="0" err="1" smtClean="0"/>
              <a:t>काही</a:t>
            </a:r>
            <a:r>
              <a:rPr lang="en-US" b="1" dirty="0" smtClean="0"/>
              <a:t> </a:t>
            </a:r>
            <a:r>
              <a:rPr lang="en-US" b="1" dirty="0" err="1" smtClean="0"/>
              <a:t>सामान्यत</a:t>
            </a:r>
            <a:r>
              <a:rPr lang="en-US" b="1" dirty="0" smtClean="0"/>
              <a:t>: </a:t>
            </a:r>
            <a:r>
              <a:rPr lang="en-US" b="1" dirty="0" err="1" smtClean="0"/>
              <a:t>त्यानुसार</a:t>
            </a:r>
            <a:r>
              <a:rPr lang="en-US" b="1" dirty="0" smtClean="0"/>
              <a:t> </a:t>
            </a:r>
            <a:r>
              <a:rPr lang="en-US" b="1" dirty="0" err="1" smtClean="0"/>
              <a:t>त्या</a:t>
            </a:r>
            <a:r>
              <a:rPr lang="en-US" b="1" dirty="0" smtClean="0"/>
              <a:t> </a:t>
            </a:r>
            <a:r>
              <a:rPr lang="en-US" b="1" dirty="0" err="1" smtClean="0"/>
              <a:t>व्यवस्था</a:t>
            </a:r>
            <a:r>
              <a:rPr lang="en-US" b="1" dirty="0" smtClean="0"/>
              <a:t> </a:t>
            </a:r>
            <a:r>
              <a:rPr lang="en-US" b="1" dirty="0" err="1" smtClean="0"/>
              <a:t>करतात</a:t>
            </a:r>
            <a:r>
              <a:rPr lang="en-US" b="1" dirty="0" smtClean="0"/>
              <a:t>.</a:t>
            </a:r>
            <a:endParaRPr lang="en-US" dirty="0" smtClean="0"/>
          </a:p>
          <a:p>
            <a:r>
              <a:rPr lang="en-US" b="1" dirty="0" err="1" smtClean="0"/>
              <a:t>असे</a:t>
            </a:r>
            <a:r>
              <a:rPr lang="en-US" b="1" dirty="0" smtClean="0"/>
              <a:t> </a:t>
            </a:r>
            <a:r>
              <a:rPr lang="en-US" b="1" dirty="0" err="1" smtClean="0"/>
              <a:t>बरेच</a:t>
            </a:r>
            <a:r>
              <a:rPr lang="en-US" b="1" dirty="0" smtClean="0"/>
              <a:t> </a:t>
            </a:r>
            <a:r>
              <a:rPr lang="en-US" b="1" dirty="0" err="1" smtClean="0"/>
              <a:t>मार्ग</a:t>
            </a:r>
            <a:r>
              <a:rPr lang="en-US" b="1" dirty="0" smtClean="0"/>
              <a:t> </a:t>
            </a:r>
            <a:r>
              <a:rPr lang="en-US" b="1" dirty="0" err="1" smtClean="0"/>
              <a:t>आहेत</a:t>
            </a:r>
            <a:r>
              <a:rPr lang="en-US" b="1" dirty="0" smtClean="0"/>
              <a:t> </a:t>
            </a:r>
            <a:r>
              <a:rPr lang="en-US" b="1" dirty="0" err="1" smtClean="0"/>
              <a:t>ज्यात</a:t>
            </a:r>
            <a:r>
              <a:rPr lang="en-US" b="1" dirty="0" smtClean="0"/>
              <a:t> </a:t>
            </a:r>
            <a:r>
              <a:rPr lang="en-US" b="1" dirty="0" err="1" smtClean="0"/>
              <a:t>वापरकर्ते</a:t>
            </a:r>
            <a:r>
              <a:rPr lang="en-US" b="1" dirty="0" smtClean="0"/>
              <a:t> </a:t>
            </a:r>
            <a:r>
              <a:rPr lang="en-US" b="1" dirty="0" err="1" smtClean="0"/>
              <a:t>क्लस्टरिंग</a:t>
            </a:r>
            <a:r>
              <a:rPr lang="en-US" b="1" dirty="0" smtClean="0"/>
              <a:t> </a:t>
            </a:r>
            <a:r>
              <a:rPr lang="en-US" b="1" dirty="0" err="1" smtClean="0"/>
              <a:t>करू</a:t>
            </a:r>
            <a:r>
              <a:rPr lang="en-US" b="1" dirty="0" smtClean="0"/>
              <a:t> </a:t>
            </a:r>
            <a:r>
              <a:rPr lang="en-US" b="1" dirty="0" err="1" smtClean="0"/>
              <a:t>शकतात</a:t>
            </a:r>
            <a:r>
              <a:rPr lang="en-US" b="1" dirty="0" smtClean="0"/>
              <a:t> </a:t>
            </a:r>
            <a:r>
              <a:rPr lang="en-US" b="1" dirty="0" err="1" smtClean="0"/>
              <a:t>जे</a:t>
            </a:r>
            <a:r>
              <a:rPr lang="en-US" b="1" dirty="0" smtClean="0"/>
              <a:t> </a:t>
            </a:r>
            <a:r>
              <a:rPr lang="en-US" b="1" dirty="0" err="1" smtClean="0"/>
              <a:t>क्लस्टरिंग</a:t>
            </a:r>
            <a:r>
              <a:rPr lang="en-US" b="1" dirty="0" smtClean="0"/>
              <a:t> </a:t>
            </a:r>
            <a:r>
              <a:rPr lang="en-US" b="1" dirty="0" err="1" smtClean="0"/>
              <a:t>मॉडेलिंगमध्ये</a:t>
            </a:r>
            <a:r>
              <a:rPr lang="en-US" b="1" dirty="0" smtClean="0"/>
              <a:t> </a:t>
            </a:r>
            <a:r>
              <a:rPr lang="en-US" b="1" dirty="0" err="1" smtClean="0"/>
              <a:t>वापरले</a:t>
            </a:r>
            <a:r>
              <a:rPr lang="en-US" b="1" dirty="0" smtClean="0"/>
              <a:t> </a:t>
            </a:r>
            <a:r>
              <a:rPr lang="en-US" b="1" dirty="0" err="1" smtClean="0"/>
              <a:t>जातात</a:t>
            </a:r>
            <a:r>
              <a:rPr lang="en-US" b="1" dirty="0" smtClean="0"/>
              <a:t>. </a:t>
            </a:r>
            <a:r>
              <a:rPr lang="en-US" b="1" dirty="0" err="1" smtClean="0"/>
              <a:t>वाढवणे</a:t>
            </a:r>
            <a:r>
              <a:rPr lang="en-US" b="1" dirty="0" smtClean="0"/>
              <a:t> </a:t>
            </a:r>
            <a:r>
              <a:rPr lang="en-US" b="1" dirty="0" err="1" smtClean="0"/>
              <a:t>मापदंड</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मध्ये</a:t>
            </a:r>
            <a:r>
              <a:rPr lang="en-US" b="1" dirty="0" smtClean="0"/>
              <a:t> </a:t>
            </a:r>
            <a:r>
              <a:rPr lang="en-US" b="1" dirty="0" err="1" smtClean="0"/>
              <a:t>नमुने</a:t>
            </a:r>
            <a:r>
              <a:rPr lang="en-US" b="1" dirty="0" smtClean="0"/>
              <a:t> </a:t>
            </a:r>
            <a:r>
              <a:rPr lang="en-US" b="1" dirty="0" err="1" smtClean="0"/>
              <a:t>शोधतात</a:t>
            </a:r>
            <a:r>
              <a:rPr lang="en-US" b="1" dirty="0" smtClean="0"/>
              <a:t> </a:t>
            </a:r>
            <a:r>
              <a:rPr lang="en-US" b="1" dirty="0" err="1" smtClean="0"/>
              <a:t>आणि</a:t>
            </a:r>
            <a:r>
              <a:rPr lang="en-US" b="1" dirty="0" smtClean="0"/>
              <a:t> </a:t>
            </a:r>
            <a:r>
              <a:rPr lang="en-US" b="1" dirty="0" err="1" smtClean="0"/>
              <a:t>भविष्यातील</a:t>
            </a:r>
            <a:r>
              <a:rPr lang="en-US" b="1" dirty="0" smtClean="0"/>
              <a:t> </a:t>
            </a:r>
            <a:r>
              <a:rPr lang="en-US" b="1" dirty="0" err="1" smtClean="0"/>
              <a:t>क्रियाकलापांचा</a:t>
            </a:r>
            <a:r>
              <a:rPr lang="en-US" b="1" dirty="0" smtClean="0"/>
              <a:t> </a:t>
            </a:r>
            <a:r>
              <a:rPr lang="en-US" b="1" dirty="0" err="1" smtClean="0"/>
              <a:t>अंदाज</a:t>
            </a:r>
            <a:r>
              <a:rPr lang="en-US" b="1" dirty="0" smtClean="0"/>
              <a:t> </a:t>
            </a:r>
            <a:r>
              <a:rPr lang="en-US" b="1" dirty="0" err="1" smtClean="0"/>
              <a:t>लावतात</a:t>
            </a:r>
            <a:r>
              <a:rPr lang="en-US" b="1" dirty="0" smtClean="0"/>
              <a:t>, </a:t>
            </a:r>
            <a:r>
              <a:rPr lang="en-US" b="1" dirty="0" err="1" smtClean="0"/>
              <a:t>ज्यास</a:t>
            </a:r>
            <a:r>
              <a:rPr lang="en-US" b="1" dirty="0" smtClean="0"/>
              <a:t> </a:t>
            </a:r>
            <a:r>
              <a:rPr lang="en-US" b="1" dirty="0" err="1" smtClean="0"/>
              <a:t>आपण</a:t>
            </a:r>
            <a:r>
              <a:rPr lang="en-US" b="1" dirty="0" smtClean="0"/>
              <a:t> </a:t>
            </a:r>
            <a:r>
              <a:rPr lang="en-US" b="1" dirty="0" err="1" smtClean="0"/>
              <a:t>भविष्यवाणी</a:t>
            </a:r>
            <a:r>
              <a:rPr lang="en-US" b="1" dirty="0" smtClean="0"/>
              <a:t> </a:t>
            </a:r>
            <a:r>
              <a:rPr lang="en-US" b="1" dirty="0" err="1" smtClean="0"/>
              <a:t>विश्लेषण</a:t>
            </a:r>
            <a:r>
              <a:rPr lang="en-US" b="1" dirty="0" smtClean="0"/>
              <a:t> </a:t>
            </a:r>
            <a:r>
              <a:rPr lang="en-US" b="1" dirty="0" err="1" smtClean="0"/>
              <a:t>देखील</a:t>
            </a:r>
            <a:r>
              <a:rPr lang="en-US" b="1" dirty="0" smtClean="0"/>
              <a:t> </a:t>
            </a:r>
            <a:r>
              <a:rPr lang="en-US" b="1" dirty="0" err="1" smtClean="0"/>
              <a:t>म्हणतो</a:t>
            </a:r>
            <a:r>
              <a:rPr lang="en-US" b="1" dirty="0" smtClean="0"/>
              <a:t>.</a:t>
            </a:r>
            <a:endParaRPr lang="en-US" dirty="0" smtClean="0"/>
          </a:p>
          <a:p>
            <a:r>
              <a:rPr lang="en-US" b="1" dirty="0" err="1" smtClean="0"/>
              <a:t>डाटा</a:t>
            </a:r>
            <a:r>
              <a:rPr lang="en-US" b="1" dirty="0" smtClean="0"/>
              <a:t> </a:t>
            </a:r>
            <a:r>
              <a:rPr lang="en-US" b="1" dirty="0" err="1" smtClean="0"/>
              <a:t>माइनिंग</a:t>
            </a:r>
            <a:r>
              <a:rPr lang="en-US" b="1" dirty="0" smtClean="0"/>
              <a:t> </a:t>
            </a:r>
            <a:r>
              <a:rPr lang="en-US" b="1" dirty="0" err="1" smtClean="0"/>
              <a:t>तकनीक</a:t>
            </a:r>
            <a:r>
              <a:rPr lang="en-US" b="1" dirty="0" smtClean="0"/>
              <a:t> (data mining techniques in </a:t>
            </a:r>
            <a:r>
              <a:rPr lang="en-US" b="1" dirty="0" err="1" smtClean="0"/>
              <a:t>hindi</a:t>
            </a:r>
            <a:r>
              <a:rPr lang="en-US" b="1" dirty="0" smtClean="0"/>
              <a:t>)</a:t>
            </a:r>
            <a:endParaRPr lang="en-US" dirty="0" smtClean="0"/>
          </a:p>
          <a:p>
            <a:r>
              <a:rPr lang="en-US" b="1" dirty="0" err="1" smtClean="0"/>
              <a:t>तंत्रज्ञानाचा</a:t>
            </a:r>
            <a:r>
              <a:rPr lang="en-US" b="1" dirty="0" smtClean="0"/>
              <a:t> </a:t>
            </a:r>
            <a:r>
              <a:rPr lang="en-US" b="1" dirty="0" err="1" smtClean="0"/>
              <a:t>उपयोग</a:t>
            </a:r>
            <a:r>
              <a:rPr lang="en-US" b="1" dirty="0" smtClean="0"/>
              <a:t> </a:t>
            </a:r>
            <a:r>
              <a:rPr lang="en-US" b="1" dirty="0" err="1" smtClean="0"/>
              <a:t>संशोधन</a:t>
            </a:r>
            <a:r>
              <a:rPr lang="en-US" b="1" dirty="0" smtClean="0"/>
              <a:t>, </a:t>
            </a:r>
            <a:r>
              <a:rPr lang="en-US" b="1" dirty="0" err="1" smtClean="0"/>
              <a:t>गणित</a:t>
            </a:r>
            <a:r>
              <a:rPr lang="en-US" b="1" dirty="0" smtClean="0"/>
              <a:t>, </a:t>
            </a:r>
            <a:r>
              <a:rPr lang="en-US" b="1" dirty="0" err="1" smtClean="0"/>
              <a:t>सायबरनेटिक्स</a:t>
            </a:r>
            <a:r>
              <a:rPr lang="en-US" b="1" dirty="0" smtClean="0"/>
              <a:t>, </a:t>
            </a:r>
            <a:r>
              <a:rPr lang="en-US" b="1" dirty="0" err="1" smtClean="0"/>
              <a:t>अनुवंशशास्त्र</a:t>
            </a:r>
            <a:r>
              <a:rPr lang="en-US" b="1" dirty="0" smtClean="0"/>
              <a:t> </a:t>
            </a:r>
            <a:r>
              <a:rPr lang="en-US" b="1" dirty="0" err="1" smtClean="0"/>
              <a:t>आणि</a:t>
            </a:r>
            <a:r>
              <a:rPr lang="en-US" b="1" dirty="0" smtClean="0"/>
              <a:t> </a:t>
            </a:r>
            <a:r>
              <a:rPr lang="en-US" b="1" dirty="0" err="1" smtClean="0"/>
              <a:t>विपणनामध्ये</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मोठ्या</a:t>
            </a:r>
            <a:r>
              <a:rPr lang="en-US" b="1" dirty="0" smtClean="0"/>
              <a:t> </a:t>
            </a:r>
            <a:r>
              <a:rPr lang="en-US" b="1" dirty="0" err="1" smtClean="0"/>
              <a:t>कंपन्यांकडून</a:t>
            </a:r>
            <a:r>
              <a:rPr lang="en-US" b="1" dirty="0" smtClean="0"/>
              <a:t> </a:t>
            </a:r>
            <a:r>
              <a:rPr lang="en-US" b="1" dirty="0" err="1" smtClean="0"/>
              <a:t>याचा</a:t>
            </a:r>
            <a:r>
              <a:rPr lang="en-US" b="1" dirty="0" smtClean="0"/>
              <a:t> </a:t>
            </a:r>
            <a:r>
              <a:rPr lang="en-US" b="1" dirty="0" err="1" smtClean="0"/>
              <a:t>अंदाधुंद</a:t>
            </a:r>
            <a:r>
              <a:rPr lang="en-US" b="1" dirty="0" smtClean="0"/>
              <a:t> </a:t>
            </a:r>
            <a:r>
              <a:rPr lang="en-US" b="1" dirty="0" err="1" smtClean="0"/>
              <a:t>वापर</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मोठ्या</a:t>
            </a:r>
            <a:r>
              <a:rPr lang="en-US" b="1" dirty="0" smtClean="0"/>
              <a:t> </a:t>
            </a:r>
            <a:r>
              <a:rPr lang="en-US" b="1" dirty="0" err="1" smtClean="0"/>
              <a:t>कंपन्या</a:t>
            </a:r>
            <a:r>
              <a:rPr lang="en-US" b="1" dirty="0" smtClean="0"/>
              <a:t> </a:t>
            </a:r>
            <a:r>
              <a:rPr lang="en-US" b="1" dirty="0" err="1" smtClean="0"/>
              <a:t>याचा</a:t>
            </a:r>
            <a:r>
              <a:rPr lang="en-US" b="1" dirty="0" smtClean="0"/>
              <a:t> </a:t>
            </a:r>
            <a:r>
              <a:rPr lang="en-US" b="1" dirty="0" err="1" smtClean="0"/>
              <a:t>पूर्ण</a:t>
            </a:r>
            <a:r>
              <a:rPr lang="en-US" b="1" dirty="0" smtClean="0"/>
              <a:t> </a:t>
            </a:r>
            <a:r>
              <a:rPr lang="en-US" b="1" dirty="0" err="1" smtClean="0"/>
              <a:t>वापर</a:t>
            </a:r>
            <a:r>
              <a:rPr lang="en-US" b="1" dirty="0" smtClean="0"/>
              <a:t> </a:t>
            </a:r>
            <a:r>
              <a:rPr lang="en-US" b="1" dirty="0" err="1" smtClean="0"/>
              <a:t>करतात</a:t>
            </a:r>
            <a:r>
              <a:rPr lang="en-US" b="1" dirty="0" smtClean="0"/>
              <a:t> </a:t>
            </a:r>
            <a:r>
              <a:rPr lang="en-US" b="1" dirty="0" err="1" smtClean="0"/>
              <a:t>आणि</a:t>
            </a:r>
            <a:r>
              <a:rPr lang="en-US" b="1" dirty="0" smtClean="0"/>
              <a:t> </a:t>
            </a:r>
            <a:r>
              <a:rPr lang="en-US" b="1" dirty="0" err="1" smtClean="0"/>
              <a:t>त्यांचा</a:t>
            </a:r>
            <a:r>
              <a:rPr lang="en-US" b="1" dirty="0" smtClean="0"/>
              <a:t> </a:t>
            </a:r>
            <a:r>
              <a:rPr lang="en-US" b="1" dirty="0" err="1" smtClean="0"/>
              <a:t>नफा</a:t>
            </a:r>
            <a:r>
              <a:rPr lang="en-US" b="1" dirty="0" smtClean="0"/>
              <a:t> </a:t>
            </a:r>
            <a:r>
              <a:rPr lang="en-US" b="1" dirty="0" err="1" smtClean="0"/>
              <a:t>वाढवतात</a:t>
            </a:r>
            <a:r>
              <a:rPr lang="en-US" b="1" dirty="0" smtClean="0"/>
              <a:t>. </a:t>
            </a:r>
            <a:r>
              <a:rPr lang="en-US" b="1" dirty="0" err="1" smtClean="0"/>
              <a:t>बायोइन्फॉरमॅटिक्समध्येही</a:t>
            </a:r>
            <a:r>
              <a:rPr lang="en-US" b="1" dirty="0" smtClean="0"/>
              <a:t> </a:t>
            </a:r>
            <a:r>
              <a:rPr lang="en-US" b="1" dirty="0" err="1" smtClean="0"/>
              <a:t>ती</a:t>
            </a:r>
            <a:r>
              <a:rPr lang="en-US" b="1" dirty="0" smtClean="0"/>
              <a:t> </a:t>
            </a:r>
            <a:r>
              <a:rPr lang="en-US" b="1" dirty="0" err="1" smtClean="0"/>
              <a:t>साधने</a:t>
            </a:r>
            <a:r>
              <a:rPr lang="en-US" b="1" dirty="0" smtClean="0"/>
              <a:t> </a:t>
            </a:r>
            <a:r>
              <a:rPr lang="en-US" b="1" dirty="0" err="1" smtClean="0"/>
              <a:t>चालविण्यासाठी</a:t>
            </a:r>
            <a:r>
              <a:rPr lang="en-US" b="1" dirty="0" smtClean="0"/>
              <a:t> </a:t>
            </a:r>
            <a:r>
              <a:rPr lang="en-US" b="1" dirty="0" err="1" smtClean="0"/>
              <a:t>वापरली</a:t>
            </a:r>
            <a:r>
              <a:rPr lang="en-US" b="1" dirty="0" smtClean="0"/>
              <a:t> </a:t>
            </a:r>
            <a:r>
              <a:rPr lang="en-US" b="1" dirty="0" err="1" smtClean="0"/>
              <a:t>जातात</a:t>
            </a:r>
            <a:r>
              <a:rPr lang="en-US" b="1" dirty="0" smtClean="0"/>
              <a:t>. </a:t>
            </a:r>
            <a:r>
              <a:rPr lang="en-US" b="1" dirty="0" err="1" smtClean="0"/>
              <a:t>हे</a:t>
            </a:r>
            <a:r>
              <a:rPr lang="en-US" b="1" dirty="0" smtClean="0"/>
              <a:t> </a:t>
            </a:r>
            <a:r>
              <a:rPr lang="en-US" b="1" dirty="0" err="1" smtClean="0"/>
              <a:t>वापरकर्त्याच्या</a:t>
            </a:r>
            <a:r>
              <a:rPr lang="en-US" b="1" dirty="0" smtClean="0"/>
              <a:t> </a:t>
            </a:r>
            <a:r>
              <a:rPr lang="en-US" b="1" dirty="0" err="1" smtClean="0"/>
              <a:t>वर्तनाचा</a:t>
            </a:r>
            <a:r>
              <a:rPr lang="en-US" b="1" dirty="0" smtClean="0"/>
              <a:t> </a:t>
            </a:r>
            <a:r>
              <a:rPr lang="en-US" b="1" dirty="0" err="1" smtClean="0"/>
              <a:t>अंदाज</a:t>
            </a:r>
            <a:r>
              <a:rPr lang="en-US" b="1" dirty="0" smtClean="0"/>
              <a:t> </a:t>
            </a:r>
            <a:r>
              <a:rPr lang="en-US" b="1" dirty="0" err="1" smtClean="0"/>
              <a:t>घेते</a:t>
            </a:r>
            <a:r>
              <a:rPr lang="en-US" b="1" dirty="0" smtClean="0"/>
              <a:t> </a:t>
            </a:r>
            <a:r>
              <a:rPr lang="en-US" b="1" dirty="0" err="1" smtClean="0"/>
              <a:t>आणि</a:t>
            </a:r>
            <a:r>
              <a:rPr lang="en-US" b="1" dirty="0" smtClean="0"/>
              <a:t> </a:t>
            </a:r>
            <a:r>
              <a:rPr lang="en-US" b="1" dirty="0" err="1" smtClean="0"/>
              <a:t>कार्य</a:t>
            </a:r>
            <a:r>
              <a:rPr lang="en-US" b="1" dirty="0" smtClean="0"/>
              <a:t> </a:t>
            </a:r>
            <a:r>
              <a:rPr lang="en-US" b="1" dirty="0" err="1" smtClean="0"/>
              <a:t>करण्याची</a:t>
            </a:r>
            <a:r>
              <a:rPr lang="en-US" b="1" dirty="0" smtClean="0"/>
              <a:t> </a:t>
            </a:r>
            <a:r>
              <a:rPr lang="en-US" b="1" dirty="0" err="1" smtClean="0"/>
              <a:t>क्षमता</a:t>
            </a:r>
            <a:r>
              <a:rPr lang="en-US" b="1" dirty="0" smtClean="0"/>
              <a:t> </a:t>
            </a:r>
            <a:r>
              <a:rPr lang="en-US" b="1" dirty="0" err="1" smtClean="0"/>
              <a:t>वाढवते</a:t>
            </a:r>
            <a:r>
              <a:rPr lang="en-US" b="1" dirty="0" smtClean="0"/>
              <a:t>. </a:t>
            </a:r>
            <a:r>
              <a:rPr lang="en-US" b="1" dirty="0" err="1" smtClean="0"/>
              <a:t>जर</a:t>
            </a:r>
            <a:r>
              <a:rPr lang="en-US" b="1" dirty="0" smtClean="0"/>
              <a:t> </a:t>
            </a:r>
            <a:r>
              <a:rPr lang="en-US" b="1" dirty="0" err="1" smtClean="0"/>
              <a:t>आपण</a:t>
            </a:r>
            <a:r>
              <a:rPr lang="en-US" b="1" dirty="0" smtClean="0"/>
              <a:t> </a:t>
            </a:r>
            <a:r>
              <a:rPr lang="en-US" b="1" dirty="0" err="1" smtClean="0"/>
              <a:t>ते</a:t>
            </a:r>
            <a:r>
              <a:rPr lang="en-US" b="1" dirty="0" smtClean="0"/>
              <a:t> </a:t>
            </a:r>
            <a:r>
              <a:rPr lang="en-US" b="1" dirty="0" err="1" smtClean="0"/>
              <a:t>योग्यरित्या</a:t>
            </a:r>
            <a:r>
              <a:rPr lang="en-US" b="1" dirty="0" smtClean="0"/>
              <a:t> </a:t>
            </a:r>
            <a:r>
              <a:rPr lang="en-US" b="1" dirty="0" err="1" smtClean="0"/>
              <a:t>वापरण्यास</a:t>
            </a:r>
            <a:r>
              <a:rPr lang="en-US" b="1" dirty="0" smtClean="0"/>
              <a:t> </a:t>
            </a:r>
            <a:r>
              <a:rPr lang="en-US" b="1" dirty="0" err="1" smtClean="0"/>
              <a:t>शिकत</a:t>
            </a:r>
            <a:r>
              <a:rPr lang="en-US" b="1" dirty="0" smtClean="0"/>
              <a:t> </a:t>
            </a:r>
            <a:r>
              <a:rPr lang="en-US" b="1" dirty="0" err="1" smtClean="0"/>
              <a:t>असाल</a:t>
            </a:r>
            <a:r>
              <a:rPr lang="en-US" b="1" dirty="0" smtClean="0"/>
              <a:t> </a:t>
            </a:r>
            <a:r>
              <a:rPr lang="en-US" b="1" dirty="0" err="1" smtClean="0"/>
              <a:t>तर</a:t>
            </a:r>
            <a:r>
              <a:rPr lang="en-US" b="1" dirty="0" smtClean="0"/>
              <a:t> </a:t>
            </a:r>
            <a:r>
              <a:rPr lang="en-US" b="1" dirty="0" err="1" smtClean="0"/>
              <a:t>आम्ही</a:t>
            </a:r>
            <a:r>
              <a:rPr lang="en-US" b="1" dirty="0" smtClean="0"/>
              <a:t> </a:t>
            </a:r>
            <a:r>
              <a:rPr lang="en-US" b="1" dirty="0" err="1" smtClean="0"/>
              <a:t>व्यवसाय</a:t>
            </a:r>
            <a:r>
              <a:rPr lang="en-US" b="1" dirty="0" smtClean="0"/>
              <a:t> </a:t>
            </a:r>
            <a:r>
              <a:rPr lang="en-US" b="1" dirty="0" err="1" smtClean="0"/>
              <a:t>देखील</a:t>
            </a:r>
            <a:r>
              <a:rPr lang="en-US" b="1" dirty="0" smtClean="0"/>
              <a:t> </a:t>
            </a:r>
            <a:r>
              <a:rPr lang="en-US" b="1" dirty="0" err="1" smtClean="0"/>
              <a:t>चांगले</a:t>
            </a:r>
            <a:r>
              <a:rPr lang="en-US" b="1" dirty="0" smtClean="0"/>
              <a:t> </a:t>
            </a:r>
            <a:r>
              <a:rPr lang="en-US" b="1" dirty="0" err="1" smtClean="0"/>
              <a:t>करू</a:t>
            </a:r>
            <a:r>
              <a:rPr lang="en-US" b="1" dirty="0" smtClean="0"/>
              <a:t> </a:t>
            </a:r>
            <a:r>
              <a:rPr lang="en-US" b="1" dirty="0" err="1" smtClean="0"/>
              <a:t>शकतो</a:t>
            </a:r>
            <a:r>
              <a:rPr lang="en-US" b="1" dirty="0" smtClean="0"/>
              <a:t>.</a:t>
            </a:r>
            <a:endParaRPr lang="en-US" dirty="0" smtClean="0"/>
          </a:p>
          <a:p>
            <a:r>
              <a:rPr lang="en-US" b="1" dirty="0" err="1" smtClean="0"/>
              <a:t>वेब</a:t>
            </a:r>
            <a:r>
              <a:rPr lang="en-US" b="1" dirty="0" smtClean="0"/>
              <a:t> </a:t>
            </a:r>
            <a:r>
              <a:rPr lang="en-US" b="1" dirty="0" err="1" smtClean="0"/>
              <a:t>मायनिंग</a:t>
            </a:r>
            <a:r>
              <a:rPr lang="en-US" b="1" dirty="0" smtClean="0"/>
              <a:t> </a:t>
            </a:r>
            <a:r>
              <a:rPr lang="en-US" b="1" dirty="0" err="1" smtClean="0"/>
              <a:t>देखील</a:t>
            </a:r>
            <a:r>
              <a:rPr lang="en-US" b="1" dirty="0" smtClean="0"/>
              <a:t> </a:t>
            </a:r>
            <a:r>
              <a:rPr lang="en-US" b="1" dirty="0" err="1" smtClean="0"/>
              <a:t>डेटा</a:t>
            </a:r>
            <a:r>
              <a:rPr lang="en-US" b="1" dirty="0" smtClean="0"/>
              <a:t> </a:t>
            </a:r>
            <a:r>
              <a:rPr lang="en-US" b="1" dirty="0" err="1" smtClean="0"/>
              <a:t>माइनिंगचा</a:t>
            </a:r>
            <a:r>
              <a:rPr lang="en-US" b="1" dirty="0" smtClean="0"/>
              <a:t> </a:t>
            </a:r>
            <a:r>
              <a:rPr lang="en-US" b="1" dirty="0" err="1" smtClean="0"/>
              <a:t>एक</a:t>
            </a:r>
            <a:r>
              <a:rPr lang="en-US" b="1" dirty="0" smtClean="0"/>
              <a:t> </a:t>
            </a:r>
            <a:r>
              <a:rPr lang="en-US" b="1" dirty="0" err="1" smtClean="0"/>
              <a:t>प्रकार</a:t>
            </a:r>
            <a:r>
              <a:rPr lang="en-US" b="1" dirty="0" smtClean="0"/>
              <a:t> </a:t>
            </a:r>
            <a:r>
              <a:rPr lang="en-US" b="1" dirty="0" err="1" smtClean="0"/>
              <a:t>आहे</a:t>
            </a:r>
            <a:r>
              <a:rPr lang="en-US" b="1" dirty="0" smtClean="0"/>
              <a:t> </a:t>
            </a:r>
            <a:r>
              <a:rPr lang="en-US" b="1" dirty="0" err="1" smtClean="0"/>
              <a:t>जो</a:t>
            </a:r>
            <a:r>
              <a:rPr lang="en-US" b="1" dirty="0" smtClean="0"/>
              <a:t> </a:t>
            </a:r>
            <a:r>
              <a:rPr lang="en-US" b="1" dirty="0" err="1" smtClean="0"/>
              <a:t>सीआरएम</a:t>
            </a:r>
            <a:r>
              <a:rPr lang="en-US" b="1" dirty="0" smtClean="0"/>
              <a:t> (</a:t>
            </a:r>
            <a:r>
              <a:rPr lang="en-US" b="1" dirty="0" err="1" smtClean="0"/>
              <a:t>ग्राहक</a:t>
            </a:r>
            <a:r>
              <a:rPr lang="en-US" b="1" dirty="0" smtClean="0"/>
              <a:t> </a:t>
            </a:r>
            <a:r>
              <a:rPr lang="en-US" b="1" dirty="0" err="1" smtClean="0"/>
              <a:t>संबंध</a:t>
            </a:r>
            <a:r>
              <a:rPr lang="en-US" b="1" dirty="0" smtClean="0"/>
              <a:t> </a:t>
            </a:r>
            <a:r>
              <a:rPr lang="en-US" b="1" dirty="0" err="1" smtClean="0"/>
              <a:t>व्यवस्थापन</a:t>
            </a:r>
            <a:r>
              <a:rPr lang="en-US" b="1" dirty="0" smtClean="0"/>
              <a:t>) </a:t>
            </a:r>
            <a:r>
              <a:rPr lang="en-US" b="1" dirty="0" err="1" smtClean="0"/>
              <a:t>मध्ये</a:t>
            </a:r>
            <a:r>
              <a:rPr lang="en-US" b="1" dirty="0" smtClean="0"/>
              <a:t> </a:t>
            </a:r>
            <a:r>
              <a:rPr lang="en-US" b="1" dirty="0" err="1" smtClean="0"/>
              <a:t>वापरला</a:t>
            </a:r>
            <a:r>
              <a:rPr lang="en-US" b="1" dirty="0" smtClean="0"/>
              <a:t> </a:t>
            </a:r>
            <a:r>
              <a:rPr lang="en-US" b="1" dirty="0" err="1" smtClean="0"/>
              <a:t>जातो</a:t>
            </a:r>
            <a:r>
              <a:rPr lang="en-US" b="1" dirty="0" smtClean="0"/>
              <a:t>. </a:t>
            </a:r>
            <a:r>
              <a:rPr lang="en-US" b="1" dirty="0" err="1" smtClean="0"/>
              <a:t>याचा</a:t>
            </a:r>
            <a:r>
              <a:rPr lang="en-US" b="1" dirty="0" smtClean="0"/>
              <a:t> </a:t>
            </a:r>
            <a:r>
              <a:rPr lang="en-US" b="1" dirty="0" err="1" smtClean="0"/>
              <a:t>उपयोग</a:t>
            </a:r>
            <a:r>
              <a:rPr lang="en-US" b="1" dirty="0" smtClean="0"/>
              <a:t> </a:t>
            </a:r>
            <a:r>
              <a:rPr lang="en-US" b="1" dirty="0" err="1" smtClean="0"/>
              <a:t>वापरकर्त्याच्या</a:t>
            </a:r>
            <a:r>
              <a:rPr lang="en-US" b="1" dirty="0" smtClean="0"/>
              <a:t> </a:t>
            </a:r>
            <a:r>
              <a:rPr lang="en-US" b="1" dirty="0" err="1" smtClean="0"/>
              <a:t>वर्तणुकीचे</a:t>
            </a:r>
            <a:r>
              <a:rPr lang="en-US" b="1" dirty="0" smtClean="0"/>
              <a:t> </a:t>
            </a:r>
            <a:r>
              <a:rPr lang="en-US" b="1" dirty="0" err="1" smtClean="0"/>
              <a:t>आणि</a:t>
            </a:r>
            <a:r>
              <a:rPr lang="en-US" b="1" dirty="0" smtClean="0"/>
              <a:t> </a:t>
            </a:r>
            <a:r>
              <a:rPr lang="en-US" b="1" dirty="0" err="1" smtClean="0"/>
              <a:t>वेबसाइट</a:t>
            </a:r>
            <a:r>
              <a:rPr lang="en-US" b="1" dirty="0" smtClean="0"/>
              <a:t> </a:t>
            </a:r>
            <a:r>
              <a:rPr lang="en-US" b="1" dirty="0" err="1" smtClean="0"/>
              <a:t>कसे</a:t>
            </a:r>
            <a:r>
              <a:rPr lang="en-US" b="1" dirty="0" smtClean="0"/>
              <a:t> </a:t>
            </a:r>
            <a:r>
              <a:rPr lang="en-US" b="1" dirty="0" err="1" smtClean="0"/>
              <a:t>कार्य</a:t>
            </a:r>
            <a:r>
              <a:rPr lang="en-US" b="1" dirty="0" smtClean="0"/>
              <a:t> </a:t>
            </a:r>
            <a:r>
              <a:rPr lang="en-US" b="1" dirty="0" err="1" smtClean="0"/>
              <a:t>करीत</a:t>
            </a:r>
            <a:r>
              <a:rPr lang="en-US" b="1" dirty="0" smtClean="0"/>
              <a:t> </a:t>
            </a:r>
            <a:r>
              <a:rPr lang="en-US" b="1" dirty="0" err="1" smtClean="0"/>
              <a:t>आहे</a:t>
            </a:r>
            <a:r>
              <a:rPr lang="en-US" b="1" dirty="0" smtClean="0"/>
              <a:t> </a:t>
            </a:r>
            <a:r>
              <a:rPr lang="en-US" b="1" dirty="0" err="1" smtClean="0"/>
              <a:t>याचे</a:t>
            </a:r>
            <a:r>
              <a:rPr lang="en-US" b="1" dirty="0" smtClean="0"/>
              <a:t> </a:t>
            </a:r>
            <a:r>
              <a:rPr lang="en-US" b="1" dirty="0" err="1" smtClean="0"/>
              <a:t>मूल्यांकन</a:t>
            </a:r>
            <a:r>
              <a:rPr lang="en-US" b="1" dirty="0" smtClean="0"/>
              <a:t> </a:t>
            </a:r>
            <a:r>
              <a:rPr lang="en-US" b="1" dirty="0" err="1" smtClean="0"/>
              <a:t>करण्यासाठी</a:t>
            </a:r>
            <a:r>
              <a:rPr lang="en-US" b="1" dirty="0" smtClean="0"/>
              <a:t> </a:t>
            </a:r>
            <a:r>
              <a:rPr lang="en-US" b="1" dirty="0" err="1" smtClean="0"/>
              <a:t>देखील</a:t>
            </a:r>
            <a:r>
              <a:rPr lang="en-US" b="1" dirty="0" smtClean="0"/>
              <a:t> </a:t>
            </a:r>
            <a:r>
              <a:rPr lang="en-US" b="1" dirty="0" err="1" smtClean="0"/>
              <a:t>केला</a:t>
            </a:r>
            <a:r>
              <a:rPr lang="en-US" b="1" dirty="0" smtClean="0"/>
              <a:t> </a:t>
            </a:r>
            <a:r>
              <a:rPr lang="en-US" b="1" dirty="0" err="1" smtClean="0"/>
              <a:t>जातो</a:t>
            </a:r>
            <a:r>
              <a:rPr lang="en-US" b="1" dirty="0" smtClean="0"/>
              <a:t>.</a:t>
            </a:r>
            <a:endParaRPr lang="en-US" dirty="0" smtClean="0"/>
          </a:p>
          <a:p>
            <a:r>
              <a:rPr lang="en-US" b="1" dirty="0" err="1" smtClean="0"/>
              <a:t>उर्वरित</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तंत्रज्ञानास</a:t>
            </a:r>
            <a:r>
              <a:rPr lang="en-US" b="1" dirty="0" smtClean="0"/>
              <a:t> </a:t>
            </a:r>
            <a:r>
              <a:rPr lang="en-US" b="1" dirty="0" err="1" smtClean="0"/>
              <a:t>असे</a:t>
            </a:r>
            <a:r>
              <a:rPr lang="en-US" b="1" dirty="0" smtClean="0"/>
              <a:t> </a:t>
            </a:r>
            <a:r>
              <a:rPr lang="en-US" b="1" dirty="0" err="1" smtClean="0"/>
              <a:t>नेटवर्क</a:t>
            </a:r>
            <a:r>
              <a:rPr lang="en-US" b="1" dirty="0" smtClean="0"/>
              <a:t> </a:t>
            </a:r>
            <a:r>
              <a:rPr lang="en-US" b="1" dirty="0" err="1" smtClean="0"/>
              <a:t>माहित</a:t>
            </a:r>
            <a:r>
              <a:rPr lang="en-US" b="1" dirty="0" smtClean="0"/>
              <a:t> </a:t>
            </a:r>
            <a:r>
              <a:rPr lang="en-US" b="1" dirty="0" err="1" smtClean="0"/>
              <a:t>आहे</a:t>
            </a:r>
            <a:r>
              <a:rPr lang="en-US" b="1" dirty="0" smtClean="0"/>
              <a:t> </a:t>
            </a:r>
            <a:r>
              <a:rPr lang="en-US" b="1" dirty="0" err="1" smtClean="0"/>
              <a:t>ज्यामध्ये</a:t>
            </a:r>
            <a:r>
              <a:rPr lang="en-US" b="1" dirty="0" smtClean="0"/>
              <a:t> </a:t>
            </a:r>
            <a:r>
              <a:rPr lang="en-US" b="1" dirty="0" err="1" smtClean="0"/>
              <a:t>मल्टी-टास्किंग</a:t>
            </a:r>
            <a:r>
              <a:rPr lang="en-US" b="1" dirty="0" smtClean="0"/>
              <a:t> </a:t>
            </a:r>
            <a:r>
              <a:rPr lang="en-US" b="1" dirty="0" err="1" smtClean="0"/>
              <a:t>पद्धतींचे</a:t>
            </a:r>
            <a:r>
              <a:rPr lang="en-US" b="1" dirty="0" smtClean="0"/>
              <a:t> </a:t>
            </a:r>
            <a:r>
              <a:rPr lang="en-US" b="1" dirty="0" err="1" smtClean="0"/>
              <a:t>वर्गीकरण</a:t>
            </a:r>
            <a:r>
              <a:rPr lang="en-US" b="1" dirty="0" smtClean="0"/>
              <a:t> </a:t>
            </a:r>
            <a:r>
              <a:rPr lang="en-US" b="1" dirty="0" err="1" smtClean="0"/>
              <a:t>करावे</a:t>
            </a:r>
            <a:r>
              <a:rPr lang="en-US" b="1" dirty="0" smtClean="0"/>
              <a:t>, </a:t>
            </a:r>
            <a:r>
              <a:rPr lang="en-US" b="1" dirty="0" err="1" smtClean="0"/>
              <a:t>डेटा</a:t>
            </a:r>
            <a:r>
              <a:rPr lang="en-US" b="1" dirty="0" smtClean="0"/>
              <a:t> </a:t>
            </a:r>
            <a:r>
              <a:rPr lang="en-US" b="1" dirty="0" err="1" smtClean="0"/>
              <a:t>खाणचे</a:t>
            </a:r>
            <a:r>
              <a:rPr lang="en-US" b="1" dirty="0" smtClean="0"/>
              <a:t> </a:t>
            </a:r>
            <a:r>
              <a:rPr lang="en-US" b="1" dirty="0" err="1" smtClean="0"/>
              <a:t>अल्गोरिदम</a:t>
            </a:r>
            <a:r>
              <a:rPr lang="en-US" b="1" dirty="0" smtClean="0"/>
              <a:t> </a:t>
            </a:r>
            <a:r>
              <a:rPr lang="en-US" b="1" dirty="0" err="1" smtClean="0"/>
              <a:t>कार्यान्वित</a:t>
            </a:r>
            <a:r>
              <a:rPr lang="en-US" b="1" dirty="0" smtClean="0"/>
              <a:t> </a:t>
            </a:r>
            <a:r>
              <a:rPr lang="en-US" b="1" dirty="0" err="1" smtClean="0"/>
              <a:t>करावे</a:t>
            </a:r>
            <a:r>
              <a:rPr lang="en-US" b="1" dirty="0" smtClean="0"/>
              <a:t>, </a:t>
            </a:r>
            <a:r>
              <a:rPr lang="en-US" b="1" dirty="0" err="1" smtClean="0"/>
              <a:t>मोठे</a:t>
            </a:r>
            <a:r>
              <a:rPr lang="en-US" b="1" dirty="0" smtClean="0"/>
              <a:t> </a:t>
            </a:r>
            <a:r>
              <a:rPr lang="en-US" b="1" dirty="0" err="1" smtClean="0"/>
              <a:t>डेटाबेस</a:t>
            </a:r>
            <a:r>
              <a:rPr lang="en-US" b="1" dirty="0" smtClean="0"/>
              <a:t> </a:t>
            </a:r>
            <a:r>
              <a:rPr lang="en-US" b="1" dirty="0" err="1" smtClean="0"/>
              <a:t>खाणकाम</a:t>
            </a:r>
            <a:r>
              <a:rPr lang="en-US" b="1" dirty="0" smtClean="0"/>
              <a:t> </a:t>
            </a:r>
            <a:r>
              <a:rPr lang="en-US" b="1" dirty="0" err="1" smtClean="0"/>
              <a:t>करण्यासाठी</a:t>
            </a:r>
            <a:r>
              <a:rPr lang="en-US" b="1" dirty="0" smtClean="0"/>
              <a:t>, </a:t>
            </a:r>
            <a:r>
              <a:rPr lang="en-US" b="1" dirty="0" err="1" smtClean="0"/>
              <a:t>जटिल</a:t>
            </a:r>
            <a:r>
              <a:rPr lang="en-US" b="1" dirty="0" smtClean="0"/>
              <a:t> </a:t>
            </a:r>
            <a:r>
              <a:rPr lang="en-US" b="1" dirty="0" err="1" smtClean="0"/>
              <a:t>डेटा</a:t>
            </a:r>
            <a:r>
              <a:rPr lang="en-US" b="1" dirty="0" smtClean="0"/>
              <a:t> </a:t>
            </a:r>
            <a:r>
              <a:rPr lang="en-US" b="1" dirty="0" err="1" smtClean="0"/>
              <a:t>प्रकारची</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साधने</a:t>
            </a:r>
            <a:r>
              <a:rPr lang="en-US" b="1" dirty="0" smtClean="0"/>
              <a:t> </a:t>
            </a:r>
            <a:r>
              <a:rPr lang="en-US" b="1" dirty="0" err="1" smtClean="0"/>
              <a:t>आणि</a:t>
            </a:r>
            <a:r>
              <a:rPr lang="en-US" b="1" dirty="0" smtClean="0"/>
              <a:t> </a:t>
            </a:r>
            <a:r>
              <a:rPr lang="en-US" b="1" dirty="0" err="1" smtClean="0"/>
              <a:t>मशीन</a:t>
            </a:r>
            <a:r>
              <a:rPr lang="en-US" b="1" dirty="0" smtClean="0"/>
              <a:t> </a:t>
            </a:r>
            <a:r>
              <a:rPr lang="en-US" b="1" dirty="0" err="1" smtClean="0"/>
              <a:t>शिक्षण</a:t>
            </a:r>
            <a:r>
              <a:rPr lang="en-US" b="1" dirty="0" smtClean="0"/>
              <a:t>. </a:t>
            </a:r>
            <a:r>
              <a:rPr lang="en-US" b="1" dirty="0" err="1" smtClean="0"/>
              <a:t>आम्ही</a:t>
            </a:r>
            <a:r>
              <a:rPr lang="en-US" b="1" dirty="0" smtClean="0"/>
              <a:t> </a:t>
            </a:r>
            <a:r>
              <a:rPr lang="en-US" b="1" dirty="0" err="1" smtClean="0"/>
              <a:t>बनविण्याच्या</a:t>
            </a:r>
            <a:r>
              <a:rPr lang="en-US" b="1" dirty="0" smtClean="0"/>
              <a:t> </a:t>
            </a:r>
            <a:r>
              <a:rPr lang="en-US" b="1" dirty="0" err="1" smtClean="0"/>
              <a:t>तंत्राचा</a:t>
            </a:r>
            <a:r>
              <a:rPr lang="en-US" b="1" dirty="0" smtClean="0"/>
              <a:t> </a:t>
            </a:r>
            <a:r>
              <a:rPr lang="en-US" b="1" dirty="0" err="1" smtClean="0"/>
              <a:t>पूर्ण</a:t>
            </a:r>
            <a:r>
              <a:rPr lang="en-US" b="1" dirty="0" smtClean="0"/>
              <a:t> </a:t>
            </a:r>
            <a:r>
              <a:rPr lang="en-US" b="1" dirty="0" err="1" smtClean="0"/>
              <a:t>वापर</a:t>
            </a:r>
            <a:r>
              <a:rPr lang="en-US" b="1" dirty="0" smtClean="0"/>
              <a:t> </a:t>
            </a:r>
            <a:r>
              <a:rPr lang="en-US" b="1" dirty="0" err="1" smtClean="0"/>
              <a:t>करतो</a:t>
            </a:r>
            <a:r>
              <a:rPr lang="en-US" b="1" dirty="0" smtClean="0"/>
              <a:t>.</a:t>
            </a: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r>
              <a:rPr lang="en-US" b="1" dirty="0" err="1" smtClean="0"/>
              <a:t>डाटा</a:t>
            </a:r>
            <a:r>
              <a:rPr lang="en-US" b="1" dirty="0" smtClean="0"/>
              <a:t> </a:t>
            </a:r>
            <a:r>
              <a:rPr lang="en-US" b="1" dirty="0" err="1" smtClean="0"/>
              <a:t>माइनिंग</a:t>
            </a:r>
            <a:r>
              <a:rPr lang="en-US" b="1" dirty="0" smtClean="0"/>
              <a:t> </a:t>
            </a:r>
            <a:r>
              <a:rPr lang="en-US" b="1" dirty="0" err="1" smtClean="0"/>
              <a:t>के</a:t>
            </a:r>
            <a:r>
              <a:rPr lang="en-US" b="1" dirty="0" smtClean="0"/>
              <a:t> </a:t>
            </a:r>
            <a:r>
              <a:rPr lang="en-US" b="1" dirty="0" err="1" smtClean="0"/>
              <a:t>फायदे</a:t>
            </a:r>
            <a:r>
              <a:rPr lang="en-US" b="1" dirty="0" smtClean="0"/>
              <a:t> (benefits of data mining in </a:t>
            </a:r>
            <a:r>
              <a:rPr lang="en-US" b="1" dirty="0" err="1" smtClean="0"/>
              <a:t>hindi</a:t>
            </a:r>
            <a:r>
              <a:rPr lang="en-US" b="1" dirty="0" smtClean="0"/>
              <a:t>)</a:t>
            </a:r>
            <a:endParaRPr lang="en-US" dirty="0" smtClean="0"/>
          </a:p>
          <a:p>
            <a:r>
              <a:rPr lang="en-US" b="1" dirty="0" err="1" smtClean="0"/>
              <a:t>सर्वसाधारणपणे</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हे</a:t>
            </a:r>
            <a:r>
              <a:rPr lang="en-US" b="1" dirty="0" smtClean="0"/>
              <a:t> </a:t>
            </a:r>
            <a:r>
              <a:rPr lang="en-US" b="1" dirty="0" err="1" smtClean="0"/>
              <a:t>छुप्या</a:t>
            </a:r>
            <a:r>
              <a:rPr lang="en-US" b="1" dirty="0" smtClean="0"/>
              <a:t> </a:t>
            </a:r>
            <a:r>
              <a:rPr lang="en-US" b="1" dirty="0" err="1" smtClean="0"/>
              <a:t>आकडेवारीचे</a:t>
            </a:r>
            <a:r>
              <a:rPr lang="en-US" b="1" dirty="0" smtClean="0"/>
              <a:t> </a:t>
            </a:r>
            <a:r>
              <a:rPr lang="en-US" b="1" dirty="0" err="1" smtClean="0"/>
              <a:t>नमुने</a:t>
            </a:r>
            <a:r>
              <a:rPr lang="en-US" b="1" dirty="0" smtClean="0"/>
              <a:t> </a:t>
            </a:r>
            <a:r>
              <a:rPr lang="en-US" b="1" dirty="0" err="1" smtClean="0"/>
              <a:t>समजून</a:t>
            </a:r>
            <a:r>
              <a:rPr lang="en-US" b="1" dirty="0" smtClean="0"/>
              <a:t> </a:t>
            </a:r>
            <a:r>
              <a:rPr lang="en-US" b="1" dirty="0" err="1" smtClean="0"/>
              <a:t>घेणे</a:t>
            </a:r>
            <a:r>
              <a:rPr lang="en-US" b="1" dirty="0" smtClean="0"/>
              <a:t> </a:t>
            </a:r>
            <a:r>
              <a:rPr lang="en-US" b="1" dirty="0" err="1" smtClean="0"/>
              <a:t>आणि</a:t>
            </a:r>
            <a:r>
              <a:rPr lang="en-US" b="1" dirty="0" smtClean="0"/>
              <a:t> </a:t>
            </a:r>
            <a:r>
              <a:rPr lang="en-US" b="1" dirty="0" err="1" smtClean="0"/>
              <a:t>डेटा</a:t>
            </a:r>
            <a:r>
              <a:rPr lang="en-US" b="1" dirty="0" smtClean="0"/>
              <a:t> </a:t>
            </a:r>
            <a:r>
              <a:rPr lang="en-US" b="1" dirty="0" err="1" smtClean="0"/>
              <a:t>दरम्यानच्या</a:t>
            </a:r>
            <a:r>
              <a:rPr lang="en-US" b="1" dirty="0" smtClean="0"/>
              <a:t> </a:t>
            </a:r>
            <a:r>
              <a:rPr lang="en-US" b="1" dirty="0" err="1" smtClean="0"/>
              <a:t>नात्याबद्दल</a:t>
            </a:r>
            <a:r>
              <a:rPr lang="en-US" b="1" dirty="0" smtClean="0"/>
              <a:t> </a:t>
            </a:r>
            <a:r>
              <a:rPr lang="en-US" b="1" dirty="0" err="1" smtClean="0"/>
              <a:t>भविष्यवाणी</a:t>
            </a:r>
            <a:r>
              <a:rPr lang="en-US" b="1" dirty="0" smtClean="0"/>
              <a:t> </a:t>
            </a:r>
            <a:r>
              <a:rPr lang="en-US" b="1" dirty="0" err="1" smtClean="0"/>
              <a:t>करणे</a:t>
            </a:r>
            <a:r>
              <a:rPr lang="en-US" b="1" dirty="0" smtClean="0"/>
              <a:t> </a:t>
            </a:r>
            <a:r>
              <a:rPr lang="en-US" b="1" dirty="0" err="1" smtClean="0"/>
              <a:t>हे</a:t>
            </a:r>
            <a:r>
              <a:rPr lang="en-US" b="1" dirty="0" smtClean="0"/>
              <a:t> </a:t>
            </a:r>
            <a:r>
              <a:rPr lang="en-US" b="1" dirty="0" err="1" smtClean="0"/>
              <a:t>काम</a:t>
            </a:r>
            <a:r>
              <a:rPr lang="en-US" b="1" dirty="0" smtClean="0"/>
              <a:t> </a:t>
            </a:r>
            <a:r>
              <a:rPr lang="en-US" b="1" dirty="0" err="1" smtClean="0"/>
              <a:t>आहे</a:t>
            </a:r>
            <a:r>
              <a:rPr lang="en-US" b="1" dirty="0" smtClean="0"/>
              <a:t> </a:t>
            </a:r>
            <a:r>
              <a:rPr lang="en-US" b="1" dirty="0" err="1" smtClean="0"/>
              <a:t>ज्याचा</a:t>
            </a:r>
            <a:r>
              <a:rPr lang="en-US" b="1" dirty="0" smtClean="0"/>
              <a:t> </a:t>
            </a:r>
            <a:r>
              <a:rPr lang="en-US" b="1" dirty="0" err="1" smtClean="0"/>
              <a:t>व्यवसायावर</a:t>
            </a:r>
            <a:r>
              <a:rPr lang="en-US" b="1" dirty="0" smtClean="0"/>
              <a:t> </a:t>
            </a:r>
            <a:r>
              <a:rPr lang="en-US" b="1" dirty="0" err="1" smtClean="0"/>
              <a:t>चांगला</a:t>
            </a:r>
            <a:r>
              <a:rPr lang="en-US" b="1" dirty="0" smtClean="0"/>
              <a:t> </a:t>
            </a:r>
            <a:r>
              <a:rPr lang="en-US" b="1" dirty="0" err="1" smtClean="0"/>
              <a:t>परिणाम</a:t>
            </a:r>
            <a:r>
              <a:rPr lang="en-US" b="1" dirty="0" smtClean="0"/>
              <a:t> </a:t>
            </a:r>
            <a:r>
              <a:rPr lang="en-US" b="1" dirty="0" err="1" smtClean="0"/>
              <a:t>होतो</a:t>
            </a:r>
            <a:r>
              <a:rPr lang="en-US" b="1" dirty="0" smtClean="0"/>
              <a:t> </a:t>
            </a:r>
            <a:r>
              <a:rPr lang="en-US" b="1" dirty="0" err="1" smtClean="0"/>
              <a:t>आणि</a:t>
            </a:r>
            <a:r>
              <a:rPr lang="en-US" b="1" dirty="0" smtClean="0"/>
              <a:t> </a:t>
            </a:r>
            <a:r>
              <a:rPr lang="en-US" b="1" dirty="0" err="1" smtClean="0"/>
              <a:t>आम्ही</a:t>
            </a:r>
            <a:r>
              <a:rPr lang="en-US" b="1" dirty="0" smtClean="0"/>
              <a:t> </a:t>
            </a:r>
            <a:r>
              <a:rPr lang="en-US" b="1" dirty="0" err="1" smtClean="0"/>
              <a:t>या</a:t>
            </a:r>
            <a:r>
              <a:rPr lang="en-US" b="1" dirty="0" smtClean="0"/>
              <a:t> </a:t>
            </a:r>
            <a:r>
              <a:rPr lang="en-US" b="1" dirty="0" err="1" smtClean="0"/>
              <a:t>मार्गाने</a:t>
            </a:r>
            <a:r>
              <a:rPr lang="en-US" b="1" dirty="0" smtClean="0"/>
              <a:t> </a:t>
            </a:r>
            <a:r>
              <a:rPr lang="en-US" b="1" dirty="0" err="1" smtClean="0"/>
              <a:t>व्यवसायात</a:t>
            </a:r>
            <a:r>
              <a:rPr lang="en-US" b="1" dirty="0" smtClean="0"/>
              <a:t> </a:t>
            </a:r>
            <a:r>
              <a:rPr lang="en-US" b="1" dirty="0" err="1" smtClean="0"/>
              <a:t>देखील</a:t>
            </a:r>
            <a:r>
              <a:rPr lang="en-US" b="1" dirty="0" smtClean="0"/>
              <a:t> </a:t>
            </a:r>
            <a:r>
              <a:rPr lang="en-US" b="1" dirty="0" err="1" smtClean="0"/>
              <a:t>वाढू</a:t>
            </a:r>
            <a:r>
              <a:rPr lang="en-US" b="1" dirty="0" smtClean="0"/>
              <a:t> </a:t>
            </a:r>
            <a:r>
              <a:rPr lang="en-US" b="1" dirty="0" err="1" smtClean="0"/>
              <a:t>शकतो</a:t>
            </a:r>
            <a:r>
              <a:rPr lang="en-US" b="1" dirty="0" smtClean="0"/>
              <a:t>. . </a:t>
            </a:r>
            <a:r>
              <a:rPr lang="en-US" b="1" dirty="0" err="1" smtClean="0"/>
              <a:t>डेटा</a:t>
            </a:r>
            <a:r>
              <a:rPr lang="en-US" b="1" dirty="0" smtClean="0"/>
              <a:t> </a:t>
            </a:r>
            <a:r>
              <a:rPr lang="en-US" b="1" dirty="0" err="1" smtClean="0"/>
              <a:t>खाण</a:t>
            </a:r>
            <a:r>
              <a:rPr lang="en-US" b="1" dirty="0" smtClean="0"/>
              <a:t> </a:t>
            </a:r>
            <a:r>
              <a:rPr lang="en-US" b="1" dirty="0" err="1" smtClean="0"/>
              <a:t>करण्याचे</a:t>
            </a:r>
            <a:r>
              <a:rPr lang="en-US" b="1" dirty="0" smtClean="0"/>
              <a:t> </a:t>
            </a:r>
            <a:r>
              <a:rPr lang="en-US" b="1" dirty="0" err="1" smtClean="0"/>
              <a:t>फायदे</a:t>
            </a:r>
            <a:r>
              <a:rPr lang="en-US" b="1" dirty="0" smtClean="0"/>
              <a:t> </a:t>
            </a:r>
            <a:r>
              <a:rPr lang="en-US" b="1" dirty="0" err="1" smtClean="0"/>
              <a:t>उद्योग</a:t>
            </a:r>
            <a:r>
              <a:rPr lang="en-US" b="1" dirty="0" smtClean="0"/>
              <a:t> </a:t>
            </a:r>
            <a:r>
              <a:rPr lang="en-US" b="1" dirty="0" err="1" smtClean="0"/>
              <a:t>आणि</a:t>
            </a:r>
            <a:r>
              <a:rPr lang="en-US" b="1" dirty="0" smtClean="0"/>
              <a:t> </a:t>
            </a:r>
            <a:r>
              <a:rPr lang="en-US" b="1" dirty="0" err="1" smtClean="0"/>
              <a:t>उद्योगाच्या</a:t>
            </a:r>
            <a:r>
              <a:rPr lang="en-US" b="1" dirty="0" smtClean="0"/>
              <a:t> </a:t>
            </a:r>
            <a:r>
              <a:rPr lang="en-US" b="1" dirty="0" err="1" smtClean="0"/>
              <a:t>लक्ष्यावर</a:t>
            </a:r>
            <a:r>
              <a:rPr lang="en-US" b="1" dirty="0" smtClean="0"/>
              <a:t> </a:t>
            </a:r>
            <a:r>
              <a:rPr lang="en-US" b="1" dirty="0" err="1" smtClean="0"/>
              <a:t>अवलंबून</a:t>
            </a:r>
            <a:r>
              <a:rPr lang="en-US" b="1" dirty="0" smtClean="0"/>
              <a:t> </a:t>
            </a:r>
            <a:r>
              <a:rPr lang="en-US" b="1" dirty="0" err="1" smtClean="0"/>
              <a:t>असतात</a:t>
            </a:r>
            <a:r>
              <a:rPr lang="en-US" b="1" dirty="0" smtClean="0"/>
              <a:t>, </a:t>
            </a:r>
            <a:r>
              <a:rPr lang="en-US" b="1" dirty="0" err="1" smtClean="0"/>
              <a:t>त्या</a:t>
            </a:r>
            <a:r>
              <a:rPr lang="en-US" b="1" dirty="0" smtClean="0"/>
              <a:t> </a:t>
            </a:r>
            <a:r>
              <a:rPr lang="en-US" b="1" dirty="0" err="1" smtClean="0"/>
              <a:t>उद्योगाचे</a:t>
            </a:r>
            <a:r>
              <a:rPr lang="en-US" b="1" dirty="0" smtClean="0"/>
              <a:t> </a:t>
            </a:r>
            <a:r>
              <a:rPr lang="en-US" b="1" dirty="0" err="1" smtClean="0"/>
              <a:t>उद्दीष्ट</a:t>
            </a:r>
            <a:r>
              <a:rPr lang="en-US" b="1" dirty="0" smtClean="0"/>
              <a:t> </a:t>
            </a:r>
            <a:r>
              <a:rPr lang="en-US" b="1" dirty="0" err="1" smtClean="0"/>
              <a:t>काय</a:t>
            </a:r>
            <a:r>
              <a:rPr lang="en-US" b="1" dirty="0" smtClean="0"/>
              <a:t> </a:t>
            </a:r>
            <a:r>
              <a:rPr lang="en-US" b="1" dirty="0" err="1" smtClean="0"/>
              <a:t>आहे</a:t>
            </a:r>
            <a:r>
              <a:rPr lang="en-US" b="1" dirty="0" smtClean="0"/>
              <a:t> </a:t>
            </a:r>
            <a:r>
              <a:rPr lang="en-US" b="1" dirty="0" err="1" smtClean="0"/>
              <a:t>आणि</a:t>
            </a:r>
            <a:r>
              <a:rPr lang="en-US" b="1" dirty="0" smtClean="0"/>
              <a:t> </a:t>
            </a:r>
            <a:r>
              <a:rPr lang="en-US" b="1" dirty="0" err="1" smtClean="0"/>
              <a:t>ते</a:t>
            </a:r>
            <a:r>
              <a:rPr lang="en-US" b="1" dirty="0" smtClean="0"/>
              <a:t> </a:t>
            </a:r>
            <a:r>
              <a:rPr lang="en-US" b="1" dirty="0" err="1" smtClean="0"/>
              <a:t>उद्योग</a:t>
            </a:r>
            <a:r>
              <a:rPr lang="en-US" b="1" dirty="0" smtClean="0"/>
              <a:t> </a:t>
            </a:r>
            <a:r>
              <a:rPr lang="en-US" b="1" dirty="0" err="1" smtClean="0"/>
              <a:t>कसे</a:t>
            </a:r>
            <a:r>
              <a:rPr lang="en-US" b="1" dirty="0" smtClean="0"/>
              <a:t> </a:t>
            </a:r>
            <a:r>
              <a:rPr lang="en-US" b="1" dirty="0" err="1" smtClean="0"/>
              <a:t>कार्य</a:t>
            </a:r>
            <a:r>
              <a:rPr lang="en-US" b="1" dirty="0" smtClean="0"/>
              <a:t> </a:t>
            </a:r>
            <a:r>
              <a:rPr lang="en-US" b="1" dirty="0" err="1" smtClean="0"/>
              <a:t>करीत</a:t>
            </a:r>
            <a:r>
              <a:rPr lang="en-US" b="1" dirty="0" smtClean="0"/>
              <a:t> </a:t>
            </a:r>
            <a:r>
              <a:rPr lang="en-US" b="1" dirty="0" err="1" smtClean="0"/>
              <a:t>आहेत</a:t>
            </a:r>
            <a:r>
              <a:rPr lang="en-US" b="1" dirty="0" smtClean="0"/>
              <a:t>.</a:t>
            </a:r>
            <a:endParaRPr lang="en-US" dirty="0" smtClean="0"/>
          </a:p>
          <a:p>
            <a:r>
              <a:rPr lang="en-US" b="1" dirty="0" err="1" smtClean="0"/>
              <a:t>विक्री</a:t>
            </a:r>
            <a:r>
              <a:rPr lang="en-US" b="1" dirty="0" smtClean="0"/>
              <a:t> </a:t>
            </a:r>
            <a:r>
              <a:rPr lang="en-US" b="1" dirty="0" err="1" smtClean="0"/>
              <a:t>आणि</a:t>
            </a:r>
            <a:r>
              <a:rPr lang="en-US" b="1" dirty="0" smtClean="0"/>
              <a:t> </a:t>
            </a:r>
            <a:r>
              <a:rPr lang="en-US" b="1" dirty="0" err="1" smtClean="0"/>
              <a:t>विपणन</a:t>
            </a:r>
            <a:r>
              <a:rPr lang="en-US" b="1" dirty="0" smtClean="0"/>
              <a:t> </a:t>
            </a:r>
            <a:r>
              <a:rPr lang="en-US" b="1" dirty="0" err="1" smtClean="0"/>
              <a:t>विभाग</a:t>
            </a:r>
            <a:r>
              <a:rPr lang="en-US" b="1" dirty="0" smtClean="0"/>
              <a:t> </a:t>
            </a:r>
            <a:r>
              <a:rPr lang="en-US" b="1" dirty="0" err="1" smtClean="0"/>
              <a:t>ग्राहकांच्या</a:t>
            </a:r>
            <a:r>
              <a:rPr lang="en-US" b="1" dirty="0" smtClean="0"/>
              <a:t> </a:t>
            </a:r>
            <a:r>
              <a:rPr lang="en-US" b="1" dirty="0" err="1" smtClean="0"/>
              <a:t>डेटाचे</a:t>
            </a:r>
            <a:r>
              <a:rPr lang="en-US" b="1" dirty="0" smtClean="0"/>
              <a:t> </a:t>
            </a:r>
            <a:r>
              <a:rPr lang="en-US" b="1" dirty="0" err="1" smtClean="0"/>
              <a:t>रूपांतरण</a:t>
            </a:r>
            <a:r>
              <a:rPr lang="en-US" b="1" dirty="0" smtClean="0"/>
              <a:t> </a:t>
            </a:r>
            <a:r>
              <a:rPr lang="en-US" b="1" dirty="0" err="1" smtClean="0"/>
              <a:t>दर</a:t>
            </a:r>
            <a:r>
              <a:rPr lang="en-US" b="1" dirty="0" smtClean="0"/>
              <a:t> </a:t>
            </a:r>
            <a:r>
              <a:rPr lang="en-US" b="1" dirty="0" err="1" smtClean="0"/>
              <a:t>सुधारण्यासाठी</a:t>
            </a:r>
            <a:r>
              <a:rPr lang="en-US" b="1" dirty="0" smtClean="0"/>
              <a:t> </a:t>
            </a:r>
            <a:r>
              <a:rPr lang="en-US" b="1" dirty="0" err="1" smtClean="0"/>
              <a:t>देखील</a:t>
            </a:r>
            <a:r>
              <a:rPr lang="en-US" b="1" dirty="0" smtClean="0"/>
              <a:t> </a:t>
            </a:r>
            <a:r>
              <a:rPr lang="en-US" b="1" dirty="0" err="1" smtClean="0"/>
              <a:t>वापरला</a:t>
            </a:r>
            <a:r>
              <a:rPr lang="en-US" b="1" dirty="0" smtClean="0"/>
              <a:t> </a:t>
            </a:r>
            <a:r>
              <a:rPr lang="en-US" b="1" dirty="0" err="1" smtClean="0"/>
              <a:t>जातो</a:t>
            </a:r>
            <a:r>
              <a:rPr lang="en-US" b="1" dirty="0" smtClean="0"/>
              <a:t> </a:t>
            </a:r>
            <a:r>
              <a:rPr lang="en-US" b="1" dirty="0" err="1" smtClean="0"/>
              <a:t>आणि</a:t>
            </a:r>
            <a:r>
              <a:rPr lang="en-US" b="1" dirty="0" smtClean="0"/>
              <a:t> </a:t>
            </a:r>
            <a:r>
              <a:rPr lang="en-US" b="1" dirty="0" err="1" smtClean="0"/>
              <a:t>विपणन</a:t>
            </a:r>
            <a:r>
              <a:rPr lang="en-US" b="1" dirty="0" smtClean="0"/>
              <a:t> </a:t>
            </a:r>
            <a:r>
              <a:rPr lang="en-US" b="1" dirty="0" err="1" smtClean="0"/>
              <a:t>मोहिमांमध्ये</a:t>
            </a:r>
            <a:r>
              <a:rPr lang="en-US" b="1" dirty="0" smtClean="0"/>
              <a:t> </a:t>
            </a:r>
            <a:r>
              <a:rPr lang="en-US" b="1" dirty="0" err="1" smtClean="0"/>
              <a:t>विपणन</a:t>
            </a:r>
            <a:r>
              <a:rPr lang="en-US" b="1" dirty="0" smtClean="0"/>
              <a:t> </a:t>
            </a:r>
            <a:r>
              <a:rPr lang="en-US" b="1" dirty="0" err="1" smtClean="0"/>
              <a:t>रॉड</a:t>
            </a:r>
            <a:r>
              <a:rPr lang="en-US" b="1" dirty="0" smtClean="0"/>
              <a:t> </a:t>
            </a:r>
            <a:r>
              <a:rPr lang="en-US" b="1" dirty="0" err="1" smtClean="0"/>
              <a:t>देखील</a:t>
            </a:r>
            <a:r>
              <a:rPr lang="en-US" b="1" dirty="0" smtClean="0"/>
              <a:t> </a:t>
            </a:r>
            <a:r>
              <a:rPr lang="en-US" b="1" dirty="0" err="1" smtClean="0"/>
              <a:t>वापरतो</a:t>
            </a:r>
            <a:r>
              <a:rPr lang="en-US" b="1" dirty="0" smtClean="0"/>
              <a:t>. </a:t>
            </a:r>
            <a:r>
              <a:rPr lang="en-US" b="1" dirty="0" err="1" smtClean="0"/>
              <a:t>आधीच्या</a:t>
            </a:r>
            <a:r>
              <a:rPr lang="en-US" b="1" dirty="0" smtClean="0"/>
              <a:t> </a:t>
            </a:r>
            <a:r>
              <a:rPr lang="en-US" b="1" dirty="0" err="1" smtClean="0"/>
              <a:t>डेटा</a:t>
            </a:r>
            <a:r>
              <a:rPr lang="en-US" b="1" dirty="0" smtClean="0"/>
              <a:t> </a:t>
            </a:r>
            <a:r>
              <a:rPr lang="en-US" b="1" dirty="0" err="1" smtClean="0"/>
              <a:t>खाण</a:t>
            </a:r>
            <a:r>
              <a:rPr lang="en-US" b="1" dirty="0" smtClean="0"/>
              <a:t> </a:t>
            </a:r>
            <a:r>
              <a:rPr lang="en-US" b="1" dirty="0" err="1" smtClean="0"/>
              <a:t>विक्रीची</a:t>
            </a:r>
            <a:r>
              <a:rPr lang="en-US" b="1" dirty="0" smtClean="0"/>
              <a:t> </a:t>
            </a:r>
            <a:r>
              <a:rPr lang="en-US" b="1" dirty="0" err="1" smtClean="0"/>
              <a:t>माहिती</a:t>
            </a:r>
            <a:r>
              <a:rPr lang="en-US" b="1" dirty="0" smtClean="0"/>
              <a:t> </a:t>
            </a:r>
            <a:r>
              <a:rPr lang="en-US" b="1" dirty="0" err="1" smtClean="0"/>
              <a:t>आणि</a:t>
            </a:r>
            <a:r>
              <a:rPr lang="en-US" b="1" dirty="0" smtClean="0"/>
              <a:t> </a:t>
            </a:r>
            <a:r>
              <a:rPr lang="en-US" b="1" dirty="0" err="1" smtClean="0"/>
              <a:t>ग्राहक</a:t>
            </a:r>
            <a:r>
              <a:rPr lang="en-US" b="1" dirty="0" smtClean="0"/>
              <a:t> </a:t>
            </a:r>
            <a:r>
              <a:rPr lang="en-US" b="1" dirty="0" err="1" smtClean="0"/>
              <a:t>त्या</a:t>
            </a:r>
            <a:r>
              <a:rPr lang="en-US" b="1" dirty="0" smtClean="0"/>
              <a:t> </a:t>
            </a:r>
            <a:r>
              <a:rPr lang="en-US" b="1" dirty="0" err="1" smtClean="0"/>
              <a:t>उत्पादनाच्या</a:t>
            </a:r>
            <a:r>
              <a:rPr lang="en-US" b="1" dirty="0" smtClean="0"/>
              <a:t> </a:t>
            </a:r>
            <a:r>
              <a:rPr lang="en-US" b="1" dirty="0" err="1" smtClean="0"/>
              <a:t>उपचारांची</a:t>
            </a:r>
            <a:r>
              <a:rPr lang="en-US" b="1" dirty="0" smtClean="0"/>
              <a:t> </a:t>
            </a:r>
            <a:r>
              <a:rPr lang="en-US" b="1" dirty="0" err="1" smtClean="0"/>
              <a:t>माहिती</a:t>
            </a:r>
            <a:r>
              <a:rPr lang="en-US" b="1" dirty="0" smtClean="0"/>
              <a:t> </a:t>
            </a:r>
            <a:r>
              <a:rPr lang="en-US" b="1" dirty="0" err="1" smtClean="0"/>
              <a:t>घेऊन</a:t>
            </a:r>
            <a:r>
              <a:rPr lang="en-US" b="1" dirty="0" smtClean="0"/>
              <a:t> </a:t>
            </a:r>
            <a:r>
              <a:rPr lang="en-US" b="1" dirty="0" err="1" smtClean="0"/>
              <a:t>येत्या</a:t>
            </a:r>
            <a:r>
              <a:rPr lang="en-US" b="1" dirty="0" smtClean="0"/>
              <a:t> </a:t>
            </a:r>
            <a:r>
              <a:rPr lang="en-US" b="1" dirty="0" err="1" smtClean="0"/>
              <a:t>काळात</a:t>
            </a:r>
            <a:r>
              <a:rPr lang="en-US" b="1" dirty="0" smtClean="0"/>
              <a:t> </a:t>
            </a:r>
            <a:r>
              <a:rPr lang="en-US" b="1" dirty="0" err="1" smtClean="0"/>
              <a:t>किती</a:t>
            </a:r>
            <a:r>
              <a:rPr lang="en-US" b="1" dirty="0" smtClean="0"/>
              <a:t> </a:t>
            </a:r>
            <a:r>
              <a:rPr lang="en-US" b="1" dirty="0" err="1" smtClean="0"/>
              <a:t>सेल</a:t>
            </a:r>
            <a:r>
              <a:rPr lang="en-US" b="1" dirty="0" smtClean="0"/>
              <a:t> </a:t>
            </a:r>
            <a:r>
              <a:rPr lang="en-US" b="1" dirty="0" err="1" smtClean="0"/>
              <a:t>आणि</a:t>
            </a:r>
            <a:r>
              <a:rPr lang="en-US" b="1" dirty="0" smtClean="0"/>
              <a:t> </a:t>
            </a:r>
            <a:r>
              <a:rPr lang="en-US" b="1" dirty="0" err="1" smtClean="0"/>
              <a:t>सेवा</a:t>
            </a:r>
            <a:r>
              <a:rPr lang="en-US" b="1" dirty="0" smtClean="0"/>
              <a:t> </a:t>
            </a:r>
            <a:r>
              <a:rPr lang="en-US" b="1" dirty="0" err="1" smtClean="0"/>
              <a:t>असेल</a:t>
            </a:r>
            <a:r>
              <a:rPr lang="en-US" b="1" dirty="0" smtClean="0"/>
              <a:t> </a:t>
            </a:r>
            <a:r>
              <a:rPr lang="en-US" b="1" dirty="0" err="1" smtClean="0"/>
              <a:t>आणि</a:t>
            </a:r>
            <a:r>
              <a:rPr lang="en-US" b="1" dirty="0" smtClean="0"/>
              <a:t> </a:t>
            </a:r>
            <a:r>
              <a:rPr lang="en-US" b="1" dirty="0" err="1" smtClean="0"/>
              <a:t>कंपनीला</a:t>
            </a:r>
            <a:r>
              <a:rPr lang="en-US" b="1" dirty="0" smtClean="0"/>
              <a:t> </a:t>
            </a:r>
            <a:r>
              <a:rPr lang="en-US" b="1" dirty="0" err="1" smtClean="0"/>
              <a:t>किती</a:t>
            </a:r>
            <a:r>
              <a:rPr lang="en-US" b="1" dirty="0" smtClean="0"/>
              <a:t> </a:t>
            </a:r>
            <a:r>
              <a:rPr lang="en-US" b="1" dirty="0" err="1" smtClean="0"/>
              <a:t>फायदा</a:t>
            </a:r>
            <a:r>
              <a:rPr lang="en-US" b="1" dirty="0" smtClean="0"/>
              <a:t> </a:t>
            </a:r>
            <a:r>
              <a:rPr lang="en-US" b="1" dirty="0" err="1" smtClean="0"/>
              <a:t>होईल</a:t>
            </a:r>
            <a:r>
              <a:rPr lang="en-US" b="1" dirty="0" smtClean="0"/>
              <a:t> </a:t>
            </a:r>
            <a:r>
              <a:rPr lang="en-US" b="1" dirty="0" err="1" smtClean="0"/>
              <a:t>याचा</a:t>
            </a:r>
            <a:r>
              <a:rPr lang="en-US" b="1" dirty="0" smtClean="0"/>
              <a:t> </a:t>
            </a:r>
            <a:r>
              <a:rPr lang="en-US" b="1" dirty="0" err="1" smtClean="0"/>
              <a:t>शोध</a:t>
            </a:r>
            <a:r>
              <a:rPr lang="en-US" b="1" dirty="0" smtClean="0"/>
              <a:t> </a:t>
            </a:r>
            <a:r>
              <a:rPr lang="en-US" b="1" dirty="0" err="1" smtClean="0"/>
              <a:t>घेता</a:t>
            </a:r>
            <a:r>
              <a:rPr lang="en-US" b="1" dirty="0" smtClean="0"/>
              <a:t> </a:t>
            </a:r>
            <a:r>
              <a:rPr lang="en-US" b="1" dirty="0" err="1" smtClean="0"/>
              <a:t>येतो</a:t>
            </a:r>
            <a:r>
              <a:rPr lang="en-US" b="1" dirty="0" smtClean="0"/>
              <a:t>.</a:t>
            </a:r>
            <a:endParaRPr lang="en-US" dirty="0" smtClean="0"/>
          </a:p>
          <a:p>
            <a:r>
              <a:rPr lang="en-US" b="1" dirty="0" err="1" smtClean="0"/>
              <a:t>अनेक</a:t>
            </a:r>
            <a:r>
              <a:rPr lang="en-US" b="1" dirty="0" smtClean="0"/>
              <a:t> </a:t>
            </a:r>
            <a:r>
              <a:rPr lang="en-US" b="1" dirty="0" err="1" smtClean="0"/>
              <a:t>कंपन्या</a:t>
            </a:r>
            <a:r>
              <a:rPr lang="en-US" b="1" dirty="0" smtClean="0"/>
              <a:t> </a:t>
            </a:r>
            <a:r>
              <a:rPr lang="en-US" b="1" dirty="0" err="1" smtClean="0"/>
              <a:t>जोखमीचे</a:t>
            </a:r>
            <a:r>
              <a:rPr lang="en-US" b="1" dirty="0" smtClean="0"/>
              <a:t> </a:t>
            </a:r>
            <a:r>
              <a:rPr lang="en-US" b="1" dirty="0" err="1" smtClean="0"/>
              <a:t>मॉडेल</a:t>
            </a:r>
            <a:r>
              <a:rPr lang="en-US" b="1" dirty="0" smtClean="0"/>
              <a:t> </a:t>
            </a:r>
            <a:r>
              <a:rPr lang="en-US" b="1" dirty="0" err="1" smtClean="0"/>
              <a:t>आणि</a:t>
            </a:r>
            <a:r>
              <a:rPr lang="en-US" b="1" dirty="0" smtClean="0"/>
              <a:t> </a:t>
            </a:r>
            <a:r>
              <a:rPr lang="en-US" b="1" dirty="0" err="1" smtClean="0"/>
              <a:t>फसवणूक</a:t>
            </a:r>
            <a:r>
              <a:rPr lang="en-US" b="1" dirty="0" smtClean="0"/>
              <a:t> </a:t>
            </a:r>
            <a:r>
              <a:rPr lang="en-US" b="1" dirty="0" err="1" smtClean="0"/>
              <a:t>शोधण्यासाठी</a:t>
            </a:r>
            <a:r>
              <a:rPr lang="en-US" b="1" dirty="0" smtClean="0"/>
              <a:t> </a:t>
            </a:r>
            <a:r>
              <a:rPr lang="en-US" b="1" dirty="0" err="1" smtClean="0"/>
              <a:t>आर्थिक</a:t>
            </a:r>
            <a:r>
              <a:rPr lang="en-US" b="1" dirty="0" smtClean="0"/>
              <a:t> </a:t>
            </a:r>
            <a:r>
              <a:rPr lang="en-US" b="1" dirty="0" err="1" smtClean="0"/>
              <a:t>उद्योगात</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साधने</a:t>
            </a:r>
            <a:r>
              <a:rPr lang="en-US" b="1" dirty="0" smtClean="0"/>
              <a:t> </a:t>
            </a:r>
            <a:r>
              <a:rPr lang="en-US" b="1" dirty="0" err="1" smtClean="0"/>
              <a:t>वापरतात</a:t>
            </a:r>
            <a:r>
              <a:rPr lang="en-US" b="1" dirty="0" smtClean="0"/>
              <a:t>. </a:t>
            </a:r>
            <a:r>
              <a:rPr lang="en-US" b="1" dirty="0" err="1" smtClean="0"/>
              <a:t>उत्पादन</a:t>
            </a:r>
            <a:r>
              <a:rPr lang="en-US" b="1" dirty="0" smtClean="0"/>
              <a:t> </a:t>
            </a:r>
            <a:r>
              <a:rPr lang="en-US" b="1" dirty="0" err="1" smtClean="0"/>
              <a:t>उद्योगात</a:t>
            </a:r>
            <a:r>
              <a:rPr lang="en-US" b="1" dirty="0" smtClean="0"/>
              <a:t>, </a:t>
            </a:r>
            <a:r>
              <a:rPr lang="en-US" b="1" dirty="0" err="1" smtClean="0"/>
              <a:t>आम्ही</a:t>
            </a:r>
            <a:r>
              <a:rPr lang="en-US" b="1" dirty="0" smtClean="0"/>
              <a:t> </a:t>
            </a:r>
            <a:r>
              <a:rPr lang="en-US" b="1" dirty="0" err="1" smtClean="0"/>
              <a:t>उत्पादनाचे</a:t>
            </a:r>
            <a:r>
              <a:rPr lang="en-US" b="1" dirty="0" smtClean="0"/>
              <a:t> </a:t>
            </a:r>
            <a:r>
              <a:rPr lang="en-US" b="1" dirty="0" err="1" smtClean="0"/>
              <a:t>संरक्षण</a:t>
            </a:r>
            <a:r>
              <a:rPr lang="en-US" b="1" dirty="0" smtClean="0"/>
              <a:t> </a:t>
            </a:r>
            <a:r>
              <a:rPr lang="en-US" b="1" dirty="0" err="1" smtClean="0"/>
              <a:t>करण्यासाठी</a:t>
            </a:r>
            <a:r>
              <a:rPr lang="en-US" b="1" dirty="0" smtClean="0"/>
              <a:t> </a:t>
            </a:r>
            <a:r>
              <a:rPr lang="en-US" b="1" dirty="0" err="1" smtClean="0"/>
              <a:t>डेटा</a:t>
            </a:r>
            <a:r>
              <a:rPr lang="en-US" b="1" dirty="0" smtClean="0"/>
              <a:t> </a:t>
            </a:r>
            <a:r>
              <a:rPr lang="en-US" b="1" dirty="0" err="1" smtClean="0"/>
              <a:t>खनन</a:t>
            </a:r>
            <a:r>
              <a:rPr lang="en-US" b="1" dirty="0" smtClean="0"/>
              <a:t> </a:t>
            </a:r>
            <a:r>
              <a:rPr lang="en-US" b="1" dirty="0" err="1" smtClean="0"/>
              <a:t>साधने</a:t>
            </a:r>
            <a:r>
              <a:rPr lang="en-US" b="1" dirty="0" smtClean="0"/>
              <a:t> </a:t>
            </a:r>
            <a:r>
              <a:rPr lang="en-US" b="1" dirty="0" err="1" smtClean="0"/>
              <a:t>देखील</a:t>
            </a:r>
            <a:r>
              <a:rPr lang="en-US" b="1" dirty="0" smtClean="0"/>
              <a:t> </a:t>
            </a:r>
            <a:r>
              <a:rPr lang="en-US" b="1" dirty="0" err="1" smtClean="0"/>
              <a:t>वापरतो</a:t>
            </a:r>
            <a:r>
              <a:rPr lang="en-US" b="1" dirty="0" smtClean="0"/>
              <a:t> </a:t>
            </a:r>
            <a:r>
              <a:rPr lang="en-US" b="1" dirty="0" err="1" smtClean="0"/>
              <a:t>आणि</a:t>
            </a:r>
            <a:r>
              <a:rPr lang="en-US" b="1" dirty="0" smtClean="0"/>
              <a:t> </a:t>
            </a:r>
            <a:r>
              <a:rPr lang="en-US" b="1" dirty="0" err="1" smtClean="0"/>
              <a:t>त्याची</a:t>
            </a:r>
            <a:r>
              <a:rPr lang="en-US" b="1" dirty="0" smtClean="0"/>
              <a:t> </a:t>
            </a:r>
            <a:r>
              <a:rPr lang="en-US" b="1" dirty="0" err="1" smtClean="0"/>
              <a:t>गुणवत्ता</a:t>
            </a:r>
            <a:r>
              <a:rPr lang="en-US" b="1" dirty="0" smtClean="0"/>
              <a:t> </a:t>
            </a:r>
            <a:r>
              <a:rPr lang="en-US" b="1" dirty="0" err="1" smtClean="0"/>
              <a:t>तपासण्यासाठी</a:t>
            </a:r>
            <a:r>
              <a:rPr lang="en-US" b="1" dirty="0" smtClean="0"/>
              <a:t> </a:t>
            </a:r>
            <a:r>
              <a:rPr lang="en-US" b="1" dirty="0" err="1" smtClean="0"/>
              <a:t>देखील</a:t>
            </a:r>
            <a:r>
              <a:rPr lang="en-US" b="1" dirty="0" smtClean="0"/>
              <a:t> </a:t>
            </a:r>
            <a:r>
              <a:rPr lang="en-US" b="1" dirty="0" err="1" smtClean="0"/>
              <a:t>याचा</a:t>
            </a:r>
            <a:r>
              <a:rPr lang="en-US" b="1" dirty="0" smtClean="0"/>
              <a:t> </a:t>
            </a:r>
            <a:r>
              <a:rPr lang="en-US" b="1" dirty="0" err="1" smtClean="0"/>
              <a:t>वापर</a:t>
            </a:r>
            <a:r>
              <a:rPr lang="en-US" b="1" dirty="0" smtClean="0"/>
              <a:t> </a:t>
            </a:r>
            <a:r>
              <a:rPr lang="en-US" b="1" dirty="0" err="1" smtClean="0"/>
              <a:t>केला</a:t>
            </a:r>
            <a:r>
              <a:rPr lang="en-US" b="1" dirty="0" smtClean="0"/>
              <a:t> </a:t>
            </a:r>
            <a:r>
              <a:rPr lang="en-US" b="1" dirty="0" err="1" smtClean="0"/>
              <a:t>जातो</a:t>
            </a:r>
            <a:r>
              <a:rPr lang="en-US" b="1" dirty="0" smtClean="0"/>
              <a:t>. </a:t>
            </a:r>
            <a:r>
              <a:rPr lang="en-US" b="1" dirty="0" err="1" smtClean="0"/>
              <a:t>पुरवठा</a:t>
            </a:r>
            <a:r>
              <a:rPr lang="en-US" b="1" dirty="0" smtClean="0"/>
              <a:t> </a:t>
            </a:r>
            <a:r>
              <a:rPr lang="en-US" b="1" dirty="0" err="1" smtClean="0"/>
              <a:t>साखळी</a:t>
            </a:r>
            <a:r>
              <a:rPr lang="en-US" b="1" dirty="0" smtClean="0"/>
              <a:t> </a:t>
            </a:r>
            <a:r>
              <a:rPr lang="en-US" b="1" dirty="0" err="1" smtClean="0"/>
              <a:t>पाहणे</a:t>
            </a:r>
            <a:r>
              <a:rPr lang="en-US" b="1" dirty="0" smtClean="0"/>
              <a:t> </a:t>
            </a:r>
            <a:r>
              <a:rPr lang="en-US" b="1" dirty="0" err="1" smtClean="0"/>
              <a:t>देखील</a:t>
            </a:r>
            <a:r>
              <a:rPr lang="en-US" b="1" dirty="0" smtClean="0"/>
              <a:t> </a:t>
            </a:r>
            <a:r>
              <a:rPr lang="en-US" b="1" dirty="0" err="1" smtClean="0"/>
              <a:t>खूप</a:t>
            </a:r>
            <a:r>
              <a:rPr lang="en-US" b="1" dirty="0" smtClean="0"/>
              <a:t> </a:t>
            </a:r>
            <a:r>
              <a:rPr lang="en-US" b="1" dirty="0" err="1" smtClean="0"/>
              <a:t>उपयुक्त</a:t>
            </a:r>
            <a:r>
              <a:rPr lang="en-US" b="1" dirty="0" smtClean="0"/>
              <a:t> </a:t>
            </a:r>
            <a:r>
              <a:rPr lang="en-US" b="1" dirty="0" err="1" smtClean="0"/>
              <a:t>आहे</a:t>
            </a:r>
            <a:r>
              <a:rPr lang="en-US" b="1" dirty="0" smtClean="0"/>
              <a:t>.</a:t>
            </a:r>
            <a:endParaRPr lang="en-US" dirty="0" smtClean="0"/>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r>
              <a:rPr lang="en-US" b="1" dirty="0" err="1" smtClean="0"/>
              <a:t>डाटा</a:t>
            </a:r>
            <a:r>
              <a:rPr lang="en-US" b="1" dirty="0" smtClean="0"/>
              <a:t> </a:t>
            </a:r>
            <a:r>
              <a:rPr lang="en-US" b="1" dirty="0" err="1" smtClean="0"/>
              <a:t>माइनिंग</a:t>
            </a:r>
            <a:r>
              <a:rPr lang="en-US" b="1" dirty="0" smtClean="0"/>
              <a:t>  </a:t>
            </a:r>
            <a:r>
              <a:rPr lang="en-US" b="1" dirty="0" err="1" smtClean="0"/>
              <a:t>कार्य</a:t>
            </a:r>
            <a:r>
              <a:rPr lang="en-US" b="1" dirty="0" smtClean="0"/>
              <a:t> (application of data mining in </a:t>
            </a:r>
            <a:r>
              <a:rPr lang="en-US" b="1" dirty="0" err="1" smtClean="0"/>
              <a:t>hindi</a:t>
            </a:r>
            <a:r>
              <a:rPr lang="en-US" b="1" dirty="0" smtClean="0"/>
              <a:t>)</a:t>
            </a:r>
            <a:endParaRPr lang="en-US" dirty="0" smtClean="0"/>
          </a:p>
          <a:p>
            <a:pPr lvl="0"/>
            <a:r>
              <a:rPr lang="en-US" b="1" dirty="0" err="1" smtClean="0"/>
              <a:t>विसंगती</a:t>
            </a:r>
            <a:r>
              <a:rPr lang="en-US" b="1" dirty="0" smtClean="0"/>
              <a:t> </a:t>
            </a:r>
            <a:r>
              <a:rPr lang="en-US" b="1" dirty="0" err="1" smtClean="0"/>
              <a:t>शोध</a:t>
            </a:r>
            <a:r>
              <a:rPr lang="en-US" b="1" dirty="0" smtClean="0"/>
              <a:t> - </a:t>
            </a:r>
            <a:r>
              <a:rPr lang="en-US" b="1" dirty="0" err="1" smtClean="0"/>
              <a:t>हे</a:t>
            </a:r>
            <a:r>
              <a:rPr lang="en-US" b="1" dirty="0" smtClean="0"/>
              <a:t> </a:t>
            </a:r>
            <a:r>
              <a:rPr lang="en-US" b="1" dirty="0" err="1" smtClean="0"/>
              <a:t>असमान</a:t>
            </a:r>
            <a:r>
              <a:rPr lang="en-US" b="1" dirty="0" smtClean="0"/>
              <a:t> </a:t>
            </a:r>
            <a:r>
              <a:rPr lang="en-US" b="1" dirty="0" err="1" smtClean="0"/>
              <a:t>डेटा</a:t>
            </a:r>
            <a:r>
              <a:rPr lang="en-US" b="1" dirty="0" smtClean="0"/>
              <a:t> </a:t>
            </a:r>
            <a:r>
              <a:rPr lang="en-US" b="1" dirty="0" err="1" smtClean="0"/>
              <a:t>नोंदींकडे</a:t>
            </a:r>
            <a:r>
              <a:rPr lang="en-US" b="1" dirty="0" smtClean="0"/>
              <a:t> </a:t>
            </a:r>
            <a:r>
              <a:rPr lang="en-US" b="1" dirty="0" err="1" smtClean="0"/>
              <a:t>पहातो</a:t>
            </a:r>
            <a:r>
              <a:rPr lang="en-US" b="1" dirty="0" smtClean="0"/>
              <a:t> </a:t>
            </a:r>
            <a:r>
              <a:rPr lang="en-US" b="1" dirty="0" err="1" smtClean="0"/>
              <a:t>आणि</a:t>
            </a:r>
            <a:r>
              <a:rPr lang="en-US" b="1" dirty="0" smtClean="0"/>
              <a:t> </a:t>
            </a:r>
            <a:r>
              <a:rPr lang="en-US" b="1" dirty="0" err="1" smtClean="0"/>
              <a:t>आपल्यासाठी</a:t>
            </a:r>
            <a:r>
              <a:rPr lang="en-US" b="1" dirty="0" smtClean="0"/>
              <a:t> </a:t>
            </a:r>
            <a:r>
              <a:rPr lang="en-US" b="1" dirty="0" err="1" smtClean="0"/>
              <a:t>उपयुक्त</a:t>
            </a:r>
            <a:r>
              <a:rPr lang="en-US" b="1" dirty="0" smtClean="0"/>
              <a:t> </a:t>
            </a:r>
            <a:r>
              <a:rPr lang="en-US" b="1" dirty="0" err="1" smtClean="0"/>
              <a:t>असलेली</a:t>
            </a:r>
            <a:r>
              <a:rPr lang="en-US" b="1" dirty="0" smtClean="0"/>
              <a:t> </a:t>
            </a:r>
            <a:r>
              <a:rPr lang="en-US" b="1" dirty="0" err="1" smtClean="0"/>
              <a:t>कोणतीही</a:t>
            </a:r>
            <a:r>
              <a:rPr lang="en-US" b="1" dirty="0" smtClean="0"/>
              <a:t> </a:t>
            </a:r>
            <a:r>
              <a:rPr lang="en-US" b="1" dirty="0" err="1" smtClean="0"/>
              <a:t>माहिती</a:t>
            </a:r>
            <a:r>
              <a:rPr lang="en-US" b="1" dirty="0" smtClean="0"/>
              <a:t> </a:t>
            </a:r>
            <a:r>
              <a:rPr lang="en-US" b="1" dirty="0" err="1" smtClean="0"/>
              <a:t>काढतो</a:t>
            </a:r>
            <a:r>
              <a:rPr lang="en-US" b="1" dirty="0" smtClean="0"/>
              <a:t> </a:t>
            </a:r>
            <a:r>
              <a:rPr lang="en-US" b="1" dirty="0" err="1" smtClean="0"/>
              <a:t>आणि</a:t>
            </a:r>
            <a:r>
              <a:rPr lang="en-US" b="1" dirty="0" smtClean="0"/>
              <a:t> </a:t>
            </a:r>
            <a:r>
              <a:rPr lang="en-US" b="1" dirty="0" err="1" smtClean="0"/>
              <a:t>आपल्यासाठी</a:t>
            </a:r>
            <a:r>
              <a:rPr lang="en-US" b="1" dirty="0" smtClean="0"/>
              <a:t> </a:t>
            </a:r>
            <a:r>
              <a:rPr lang="en-US" b="1" dirty="0" err="1" smtClean="0"/>
              <a:t>उपयुक्त</a:t>
            </a:r>
            <a:r>
              <a:rPr lang="en-US" b="1" dirty="0" smtClean="0"/>
              <a:t> </a:t>
            </a:r>
            <a:r>
              <a:rPr lang="en-US" b="1" dirty="0" err="1" smtClean="0"/>
              <a:t>असलेला</a:t>
            </a:r>
            <a:r>
              <a:rPr lang="en-US" b="1" dirty="0" smtClean="0"/>
              <a:t> </a:t>
            </a:r>
            <a:r>
              <a:rPr lang="en-US" b="1" dirty="0" err="1" smtClean="0"/>
              <a:t>डेटा</a:t>
            </a:r>
            <a:r>
              <a:rPr lang="en-US" b="1" dirty="0" smtClean="0"/>
              <a:t> </a:t>
            </a:r>
            <a:r>
              <a:rPr lang="en-US" b="1" dirty="0" err="1" smtClean="0"/>
              <a:t>फिल्टर</a:t>
            </a:r>
            <a:r>
              <a:rPr lang="en-US" b="1" dirty="0" smtClean="0"/>
              <a:t> </a:t>
            </a:r>
            <a:r>
              <a:rPr lang="en-US" b="1" dirty="0" err="1" smtClean="0"/>
              <a:t>करतो</a:t>
            </a:r>
            <a:r>
              <a:rPr lang="en-US" b="1" dirty="0" smtClean="0"/>
              <a:t>. </a:t>
            </a:r>
            <a:r>
              <a:rPr lang="en-US" b="1" dirty="0" err="1" smtClean="0"/>
              <a:t>हे</a:t>
            </a:r>
            <a:r>
              <a:rPr lang="en-US" b="1" dirty="0" smtClean="0"/>
              <a:t> </a:t>
            </a:r>
            <a:r>
              <a:rPr lang="en-US" b="1" dirty="0" err="1" smtClean="0"/>
              <a:t>डेटा</a:t>
            </a:r>
            <a:r>
              <a:rPr lang="en-US" b="1" dirty="0" smtClean="0"/>
              <a:t> </a:t>
            </a:r>
            <a:r>
              <a:rPr lang="en-US" b="1" dirty="0" err="1" smtClean="0"/>
              <a:t>त्रुटींवर</a:t>
            </a:r>
            <a:r>
              <a:rPr lang="en-US" b="1" dirty="0" smtClean="0"/>
              <a:t> </a:t>
            </a:r>
            <a:r>
              <a:rPr lang="en-US" b="1" dirty="0" err="1" smtClean="0"/>
              <a:t>बारकाईने</a:t>
            </a:r>
            <a:r>
              <a:rPr lang="en-US" b="1" dirty="0" smtClean="0"/>
              <a:t> </a:t>
            </a:r>
            <a:r>
              <a:rPr lang="en-US" b="1" dirty="0" err="1" smtClean="0"/>
              <a:t>नजर</a:t>
            </a:r>
            <a:r>
              <a:rPr lang="en-US" b="1" dirty="0" smtClean="0"/>
              <a:t> </a:t>
            </a:r>
            <a:r>
              <a:rPr lang="en-US" b="1" dirty="0" err="1" smtClean="0"/>
              <a:t>ठेवते</a:t>
            </a:r>
            <a:r>
              <a:rPr lang="en-US" b="1" dirty="0" smtClean="0"/>
              <a:t> </a:t>
            </a:r>
            <a:r>
              <a:rPr lang="en-US" b="1" dirty="0" err="1" smtClean="0"/>
              <a:t>जेणेकरुन</a:t>
            </a:r>
            <a:r>
              <a:rPr lang="en-US" b="1" dirty="0" smtClean="0"/>
              <a:t> </a:t>
            </a:r>
            <a:r>
              <a:rPr lang="en-US" b="1" dirty="0" err="1" smtClean="0"/>
              <a:t>ही</a:t>
            </a:r>
            <a:r>
              <a:rPr lang="en-US" b="1" dirty="0" smtClean="0"/>
              <a:t> </a:t>
            </a:r>
            <a:r>
              <a:rPr lang="en-US" b="1" dirty="0" err="1" smtClean="0"/>
              <a:t>कोंडी</a:t>
            </a:r>
            <a:r>
              <a:rPr lang="en-US" b="1" dirty="0" smtClean="0"/>
              <a:t> </a:t>
            </a:r>
            <a:r>
              <a:rPr lang="en-US" b="1" dirty="0" err="1" smtClean="0"/>
              <a:t>सुधारली</a:t>
            </a:r>
            <a:r>
              <a:rPr lang="en-US" b="1" dirty="0" smtClean="0"/>
              <a:t> </a:t>
            </a:r>
            <a:r>
              <a:rPr lang="en-US" b="1" dirty="0" err="1" smtClean="0"/>
              <a:t>जाऊ</a:t>
            </a:r>
            <a:r>
              <a:rPr lang="en-US" b="1" dirty="0" smtClean="0"/>
              <a:t> </a:t>
            </a:r>
            <a:r>
              <a:rPr lang="en-US" b="1" dirty="0" err="1" smtClean="0"/>
              <a:t>शकते</a:t>
            </a:r>
            <a:r>
              <a:rPr lang="en-US" b="1" dirty="0" smtClean="0"/>
              <a:t>.</a:t>
            </a:r>
            <a:endParaRPr lang="en-US" dirty="0" smtClean="0"/>
          </a:p>
          <a:p>
            <a:pPr lvl="0"/>
            <a:r>
              <a:rPr lang="en-US" b="1" dirty="0" smtClean="0"/>
              <a:t>२. </a:t>
            </a:r>
            <a:r>
              <a:rPr lang="en-US" b="1" dirty="0" err="1" smtClean="0"/>
              <a:t>असोसिएशन</a:t>
            </a:r>
            <a:r>
              <a:rPr lang="en-US" b="1" dirty="0" smtClean="0"/>
              <a:t> </a:t>
            </a:r>
            <a:r>
              <a:rPr lang="en-US" b="1" dirty="0" err="1" smtClean="0"/>
              <a:t>रूल</a:t>
            </a:r>
            <a:r>
              <a:rPr lang="en-US" b="1" dirty="0" smtClean="0"/>
              <a:t> </a:t>
            </a:r>
            <a:r>
              <a:rPr lang="en-US" b="1" dirty="0" err="1" smtClean="0"/>
              <a:t>लर्निंग</a:t>
            </a:r>
            <a:r>
              <a:rPr lang="en-US" b="1" dirty="0" smtClean="0"/>
              <a:t> (</a:t>
            </a:r>
            <a:r>
              <a:rPr lang="en-US" b="1" dirty="0" err="1" smtClean="0"/>
              <a:t>डिपेंडन्सी</a:t>
            </a:r>
            <a:r>
              <a:rPr lang="en-US" b="1" dirty="0" smtClean="0"/>
              <a:t> </a:t>
            </a:r>
            <a:r>
              <a:rPr lang="en-US" b="1" dirty="0" err="1" smtClean="0"/>
              <a:t>मॉडेलिंग</a:t>
            </a:r>
            <a:r>
              <a:rPr lang="en-US" b="1" dirty="0" smtClean="0"/>
              <a:t>) - </a:t>
            </a:r>
            <a:r>
              <a:rPr lang="en-US" b="1" dirty="0" err="1" smtClean="0"/>
              <a:t>हे</a:t>
            </a:r>
            <a:r>
              <a:rPr lang="en-US" b="1" dirty="0" smtClean="0"/>
              <a:t> </a:t>
            </a:r>
            <a:r>
              <a:rPr lang="en-US" b="1" dirty="0" err="1" smtClean="0"/>
              <a:t>व्हेरिएबलमधील</a:t>
            </a:r>
            <a:r>
              <a:rPr lang="en-US" b="1" dirty="0" smtClean="0"/>
              <a:t> </a:t>
            </a:r>
            <a:r>
              <a:rPr lang="en-US" b="1" dirty="0" err="1" smtClean="0"/>
              <a:t>संबंध</a:t>
            </a:r>
            <a:r>
              <a:rPr lang="en-US" b="1" dirty="0" smtClean="0"/>
              <a:t> </a:t>
            </a:r>
            <a:r>
              <a:rPr lang="en-US" b="1" dirty="0" err="1" smtClean="0"/>
              <a:t>शोधतात</a:t>
            </a:r>
            <a:r>
              <a:rPr lang="en-US" b="1" dirty="0" smtClean="0"/>
              <a:t>. </a:t>
            </a:r>
            <a:r>
              <a:rPr lang="en-US" b="1" dirty="0" err="1" smtClean="0"/>
              <a:t>एखाद्या</a:t>
            </a:r>
            <a:r>
              <a:rPr lang="en-US" b="1" dirty="0" smtClean="0"/>
              <a:t> </a:t>
            </a:r>
            <a:r>
              <a:rPr lang="en-US" b="1" dirty="0" err="1" smtClean="0"/>
              <a:t>सुपरमार्केट</a:t>
            </a:r>
            <a:r>
              <a:rPr lang="en-US" b="1" dirty="0" smtClean="0"/>
              <a:t> </a:t>
            </a:r>
            <a:r>
              <a:rPr lang="en-US" b="1" dirty="0" err="1" smtClean="0"/>
              <a:t>प्रमाणे</a:t>
            </a:r>
            <a:r>
              <a:rPr lang="en-US" b="1" dirty="0" smtClean="0"/>
              <a:t> </a:t>
            </a:r>
            <a:r>
              <a:rPr lang="en-US" b="1" dirty="0" err="1" smtClean="0"/>
              <a:t>ज्याने</a:t>
            </a:r>
            <a:r>
              <a:rPr lang="en-US" b="1" dirty="0" smtClean="0"/>
              <a:t> </a:t>
            </a:r>
            <a:r>
              <a:rPr lang="en-US" b="1" dirty="0" err="1" smtClean="0"/>
              <a:t>ग्राहकांच्या</a:t>
            </a:r>
            <a:r>
              <a:rPr lang="en-US" b="1" dirty="0" smtClean="0"/>
              <a:t> </a:t>
            </a:r>
            <a:r>
              <a:rPr lang="en-US" b="1" dirty="0" err="1" smtClean="0"/>
              <a:t>सवयी</a:t>
            </a:r>
            <a:r>
              <a:rPr lang="en-US" b="1" dirty="0" smtClean="0"/>
              <a:t> </a:t>
            </a:r>
            <a:r>
              <a:rPr lang="en-US" b="1" dirty="0" err="1" smtClean="0"/>
              <a:t>आणि</a:t>
            </a:r>
            <a:r>
              <a:rPr lang="en-US" b="1" dirty="0" smtClean="0"/>
              <a:t> </a:t>
            </a:r>
            <a:r>
              <a:rPr lang="en-US" b="1" dirty="0" err="1" smtClean="0"/>
              <a:t>कोणते</a:t>
            </a:r>
            <a:r>
              <a:rPr lang="en-US" b="1" dirty="0" smtClean="0"/>
              <a:t> </a:t>
            </a:r>
            <a:r>
              <a:rPr lang="en-US" b="1" dirty="0" err="1" smtClean="0"/>
              <a:t>उत्पादन</a:t>
            </a:r>
            <a:r>
              <a:rPr lang="en-US" b="1" dirty="0" smtClean="0"/>
              <a:t> </a:t>
            </a:r>
            <a:r>
              <a:rPr lang="en-US" b="1" dirty="0" err="1" smtClean="0"/>
              <a:t>चांगले</a:t>
            </a:r>
            <a:r>
              <a:rPr lang="en-US" b="1" dirty="0" smtClean="0"/>
              <a:t> </a:t>
            </a:r>
            <a:r>
              <a:rPr lang="en-US" b="1" dirty="0" err="1" smtClean="0"/>
              <a:t>होते</a:t>
            </a:r>
            <a:r>
              <a:rPr lang="en-US" b="1" dirty="0" smtClean="0"/>
              <a:t> </a:t>
            </a:r>
            <a:r>
              <a:rPr lang="en-US" b="1" dirty="0" err="1" smtClean="0"/>
              <a:t>आणि</a:t>
            </a:r>
            <a:r>
              <a:rPr lang="en-US" b="1" dirty="0" smtClean="0"/>
              <a:t> </a:t>
            </a:r>
            <a:r>
              <a:rPr lang="en-US" b="1" dirty="0" err="1" smtClean="0"/>
              <a:t>त्यांचा</a:t>
            </a:r>
            <a:r>
              <a:rPr lang="en-US" b="1" dirty="0" smtClean="0"/>
              <a:t> </a:t>
            </a:r>
            <a:r>
              <a:rPr lang="en-US" b="1" dirty="0" err="1" smtClean="0"/>
              <a:t>खरेदी</a:t>
            </a:r>
            <a:r>
              <a:rPr lang="en-US" b="1" dirty="0" smtClean="0"/>
              <a:t> </a:t>
            </a:r>
            <a:r>
              <a:rPr lang="en-US" b="1" dirty="0" err="1" smtClean="0"/>
              <a:t>अनुभव</a:t>
            </a:r>
            <a:r>
              <a:rPr lang="en-US" b="1" dirty="0" smtClean="0"/>
              <a:t> </a:t>
            </a:r>
            <a:r>
              <a:rPr lang="en-US" b="1" dirty="0" err="1" smtClean="0"/>
              <a:t>कसा</a:t>
            </a:r>
            <a:r>
              <a:rPr lang="en-US" b="1" dirty="0" smtClean="0"/>
              <a:t> </a:t>
            </a:r>
            <a:r>
              <a:rPr lang="en-US" b="1" dirty="0" err="1" smtClean="0"/>
              <a:t>होता</a:t>
            </a:r>
            <a:r>
              <a:rPr lang="en-US" b="1" dirty="0" smtClean="0"/>
              <a:t> </a:t>
            </a:r>
            <a:r>
              <a:rPr lang="en-US" b="1" dirty="0" err="1" smtClean="0"/>
              <a:t>याचा</a:t>
            </a:r>
            <a:r>
              <a:rPr lang="en-US" b="1" dirty="0" smtClean="0"/>
              <a:t> </a:t>
            </a:r>
            <a:r>
              <a:rPr lang="en-US" b="1" dirty="0" err="1" smtClean="0"/>
              <a:t>आकलन</a:t>
            </a:r>
            <a:r>
              <a:rPr lang="en-US" b="1" dirty="0" smtClean="0"/>
              <a:t> </a:t>
            </a:r>
            <a:r>
              <a:rPr lang="en-US" b="1" dirty="0" err="1" smtClean="0"/>
              <a:t>करण्यासाठी</a:t>
            </a:r>
            <a:r>
              <a:rPr lang="en-US" b="1" dirty="0" smtClean="0"/>
              <a:t> </a:t>
            </a:r>
            <a:r>
              <a:rPr lang="en-US" b="1" dirty="0" err="1" smtClean="0"/>
              <a:t>डेटा</a:t>
            </a:r>
            <a:r>
              <a:rPr lang="en-US" b="1" dirty="0" smtClean="0"/>
              <a:t> </a:t>
            </a:r>
            <a:r>
              <a:rPr lang="en-US" b="1" dirty="0" err="1" smtClean="0"/>
              <a:t>गोळा</a:t>
            </a:r>
            <a:r>
              <a:rPr lang="en-US" b="1" dirty="0" smtClean="0"/>
              <a:t> </a:t>
            </a:r>
            <a:r>
              <a:rPr lang="en-US" b="1" dirty="0" err="1" smtClean="0"/>
              <a:t>केला</a:t>
            </a:r>
            <a:r>
              <a:rPr lang="en-US" b="1" dirty="0" smtClean="0"/>
              <a:t>. </a:t>
            </a:r>
            <a:r>
              <a:rPr lang="en-US" b="1" dirty="0" err="1" smtClean="0"/>
              <a:t>आम्ही</a:t>
            </a:r>
            <a:r>
              <a:rPr lang="en-US" b="1" dirty="0" smtClean="0"/>
              <a:t> </a:t>
            </a:r>
            <a:r>
              <a:rPr lang="en-US" b="1" dirty="0" err="1" smtClean="0"/>
              <a:t>याला</a:t>
            </a:r>
            <a:r>
              <a:rPr lang="en-US" b="1" dirty="0" smtClean="0"/>
              <a:t> </a:t>
            </a:r>
            <a:r>
              <a:rPr lang="en-US" b="1" dirty="0" err="1" smtClean="0"/>
              <a:t>बाजाराच्या</a:t>
            </a:r>
            <a:r>
              <a:rPr lang="en-US" b="1" dirty="0" smtClean="0"/>
              <a:t> </a:t>
            </a:r>
            <a:r>
              <a:rPr lang="en-US" b="1" dirty="0" err="1" smtClean="0"/>
              <a:t>बास्केटचे</a:t>
            </a:r>
            <a:r>
              <a:rPr lang="en-US" b="1" dirty="0" smtClean="0"/>
              <a:t> </a:t>
            </a:r>
            <a:r>
              <a:rPr lang="en-US" b="1" dirty="0" err="1" smtClean="0"/>
              <a:t>विश्लेषण</a:t>
            </a:r>
            <a:r>
              <a:rPr lang="en-US" b="1" dirty="0" smtClean="0"/>
              <a:t> </a:t>
            </a:r>
            <a:r>
              <a:rPr lang="en-US" b="1" dirty="0" err="1" smtClean="0"/>
              <a:t>देखील</a:t>
            </a:r>
            <a:r>
              <a:rPr lang="en-US" b="1" dirty="0" smtClean="0"/>
              <a:t> </a:t>
            </a:r>
            <a:r>
              <a:rPr lang="en-US" b="1" dirty="0" err="1" smtClean="0"/>
              <a:t>म्हणतो</a:t>
            </a:r>
            <a:r>
              <a:rPr lang="en-US" b="1" dirty="0" smtClean="0"/>
              <a:t>.</a:t>
            </a:r>
            <a:endParaRPr lang="en-US" dirty="0" smtClean="0"/>
          </a:p>
          <a:p>
            <a:pPr lvl="0"/>
            <a:r>
              <a:rPr lang="en-US" b="1" dirty="0" smtClean="0"/>
              <a:t>Cl. </a:t>
            </a:r>
            <a:r>
              <a:rPr lang="en-US" b="1" dirty="0" err="1" smtClean="0"/>
              <a:t>क्लस्टरिंग</a:t>
            </a:r>
            <a:r>
              <a:rPr lang="en-US" b="1" dirty="0" smtClean="0"/>
              <a:t> - </a:t>
            </a:r>
            <a:r>
              <a:rPr lang="en-US" b="1" dirty="0" err="1" smtClean="0"/>
              <a:t>हे</a:t>
            </a:r>
            <a:r>
              <a:rPr lang="en-US" b="1" dirty="0" smtClean="0"/>
              <a:t> </a:t>
            </a:r>
            <a:r>
              <a:rPr lang="en-US" b="1" dirty="0" err="1" smtClean="0"/>
              <a:t>डेटामधील</a:t>
            </a:r>
            <a:r>
              <a:rPr lang="en-US" b="1" dirty="0" smtClean="0"/>
              <a:t> </a:t>
            </a:r>
            <a:r>
              <a:rPr lang="en-US" b="1" dirty="0" err="1" smtClean="0"/>
              <a:t>गट</a:t>
            </a:r>
            <a:r>
              <a:rPr lang="en-US" b="1" dirty="0" smtClean="0"/>
              <a:t> </a:t>
            </a:r>
            <a:r>
              <a:rPr lang="en-US" b="1" dirty="0" err="1" smtClean="0"/>
              <a:t>आणि</a:t>
            </a:r>
            <a:r>
              <a:rPr lang="en-US" b="1" dirty="0" smtClean="0"/>
              <a:t> </a:t>
            </a:r>
            <a:r>
              <a:rPr lang="en-US" b="1" dirty="0" err="1" smtClean="0"/>
              <a:t>संरचना</a:t>
            </a:r>
            <a:r>
              <a:rPr lang="en-US" b="1" dirty="0" smtClean="0"/>
              <a:t> </a:t>
            </a:r>
            <a:r>
              <a:rPr lang="en-US" b="1" dirty="0" err="1" smtClean="0"/>
              <a:t>पूर्वीप्रमाणे</a:t>
            </a:r>
            <a:r>
              <a:rPr lang="en-US" b="1" dirty="0" smtClean="0"/>
              <a:t> </a:t>
            </a:r>
            <a:r>
              <a:rPr lang="en-US" b="1" dirty="0" err="1" smtClean="0"/>
              <a:t>डेटामधील</a:t>
            </a:r>
            <a:r>
              <a:rPr lang="en-US" b="1" dirty="0" smtClean="0"/>
              <a:t> </a:t>
            </a:r>
            <a:r>
              <a:rPr lang="en-US" b="1" dirty="0" err="1" smtClean="0"/>
              <a:t>स्ट्रक्चर्स</a:t>
            </a:r>
            <a:r>
              <a:rPr lang="en-US" b="1" dirty="0" smtClean="0"/>
              <a:t> </a:t>
            </a:r>
            <a:r>
              <a:rPr lang="en-US" b="1" dirty="0" err="1" smtClean="0"/>
              <a:t>सारख्याच</a:t>
            </a:r>
            <a:r>
              <a:rPr lang="en-US" b="1" dirty="0" smtClean="0"/>
              <a:t> </a:t>
            </a:r>
            <a:r>
              <a:rPr lang="en-US" b="1" dirty="0" err="1" smtClean="0"/>
              <a:t>प्रकारांची</a:t>
            </a:r>
            <a:r>
              <a:rPr lang="en-US" b="1" dirty="0" smtClean="0"/>
              <a:t> </a:t>
            </a:r>
            <a:r>
              <a:rPr lang="en-US" b="1" dirty="0" err="1" smtClean="0"/>
              <a:t>रचना</a:t>
            </a:r>
            <a:r>
              <a:rPr lang="en-US" b="1" dirty="0" smtClean="0"/>
              <a:t> </a:t>
            </a:r>
            <a:r>
              <a:rPr lang="en-US" b="1" dirty="0" err="1" smtClean="0"/>
              <a:t>करीत</a:t>
            </a:r>
            <a:r>
              <a:rPr lang="en-US" b="1" dirty="0" smtClean="0"/>
              <a:t> </a:t>
            </a:r>
            <a:r>
              <a:rPr lang="en-US" b="1" dirty="0" err="1" smtClean="0"/>
              <a:t>आहे</a:t>
            </a:r>
            <a:r>
              <a:rPr lang="en-US" b="1" dirty="0" smtClean="0"/>
              <a:t>.</a:t>
            </a:r>
            <a:endParaRPr lang="en-US" dirty="0" smtClean="0"/>
          </a:p>
          <a:p>
            <a:pPr lvl="0"/>
            <a:r>
              <a:rPr lang="en-US" b="1" dirty="0" smtClean="0"/>
              <a:t>Class. </a:t>
            </a:r>
            <a:r>
              <a:rPr lang="en-US" b="1" dirty="0" err="1" smtClean="0"/>
              <a:t>वर्गीकरण</a:t>
            </a:r>
            <a:r>
              <a:rPr lang="en-US" b="1" dirty="0" smtClean="0"/>
              <a:t> - </a:t>
            </a:r>
            <a:r>
              <a:rPr lang="en-US" b="1" dirty="0" err="1" smtClean="0"/>
              <a:t>हे</a:t>
            </a:r>
            <a:r>
              <a:rPr lang="en-US" b="1" dirty="0" smtClean="0"/>
              <a:t> </a:t>
            </a:r>
            <a:r>
              <a:rPr lang="en-US" b="1" dirty="0" err="1" smtClean="0"/>
              <a:t>संरचनेत</a:t>
            </a:r>
            <a:r>
              <a:rPr lang="en-US" b="1" dirty="0" smtClean="0"/>
              <a:t> </a:t>
            </a:r>
            <a:r>
              <a:rPr lang="en-US" b="1" dirty="0" err="1" smtClean="0"/>
              <a:t>नवीन</a:t>
            </a:r>
            <a:r>
              <a:rPr lang="en-US" b="1" dirty="0" smtClean="0"/>
              <a:t> </a:t>
            </a:r>
            <a:r>
              <a:rPr lang="en-US" b="1" dirty="0" err="1" smtClean="0"/>
              <a:t>डेटा</a:t>
            </a:r>
            <a:r>
              <a:rPr lang="en-US" b="1" dirty="0" smtClean="0"/>
              <a:t> </a:t>
            </a:r>
            <a:r>
              <a:rPr lang="en-US" b="1" dirty="0" err="1" smtClean="0"/>
              <a:t>कसे</a:t>
            </a:r>
            <a:r>
              <a:rPr lang="en-US" b="1" dirty="0" smtClean="0"/>
              <a:t> </a:t>
            </a:r>
            <a:r>
              <a:rPr lang="en-US" b="1" dirty="0" err="1" smtClean="0"/>
              <a:t>ठेवायचे</a:t>
            </a:r>
            <a:r>
              <a:rPr lang="en-US" b="1" dirty="0" smtClean="0"/>
              <a:t> </a:t>
            </a:r>
            <a:r>
              <a:rPr lang="en-US" b="1" dirty="0" err="1" smtClean="0"/>
              <a:t>यासाठी</a:t>
            </a:r>
            <a:r>
              <a:rPr lang="en-US" b="1" dirty="0" smtClean="0"/>
              <a:t> </a:t>
            </a:r>
            <a:r>
              <a:rPr lang="en-US" b="1" dirty="0" err="1" smtClean="0"/>
              <a:t>आहे</a:t>
            </a:r>
            <a:r>
              <a:rPr lang="en-US" b="1" dirty="0" smtClean="0"/>
              <a:t> </a:t>
            </a:r>
            <a:r>
              <a:rPr lang="en-US" b="1" dirty="0" err="1" smtClean="0"/>
              <a:t>कारण</a:t>
            </a:r>
            <a:r>
              <a:rPr lang="en-US" b="1" dirty="0" smtClean="0"/>
              <a:t> </a:t>
            </a:r>
            <a:r>
              <a:rPr lang="en-US" b="1" dirty="0" err="1" smtClean="0"/>
              <a:t>ईमेलमध्ये</a:t>
            </a:r>
            <a:r>
              <a:rPr lang="en-US" b="1" dirty="0" smtClean="0"/>
              <a:t> </a:t>
            </a:r>
            <a:r>
              <a:rPr lang="en-US" b="1" dirty="0" err="1" smtClean="0"/>
              <a:t>बर्‍याच</a:t>
            </a:r>
            <a:r>
              <a:rPr lang="en-US" b="1" dirty="0" smtClean="0"/>
              <a:t> </a:t>
            </a:r>
            <a:r>
              <a:rPr lang="en-US" b="1" dirty="0" err="1" smtClean="0"/>
              <a:t>मेलचे</a:t>
            </a:r>
            <a:r>
              <a:rPr lang="en-US" b="1" dirty="0" smtClean="0"/>
              <a:t> </a:t>
            </a:r>
            <a:r>
              <a:rPr lang="en-US" b="1" dirty="0" err="1" smtClean="0"/>
              <a:t>विभाजन</a:t>
            </a:r>
            <a:r>
              <a:rPr lang="en-US" b="1" dirty="0" smtClean="0"/>
              <a:t> </a:t>
            </a:r>
            <a:r>
              <a:rPr lang="en-US" b="1" dirty="0" err="1" smtClean="0"/>
              <a:t>होते</a:t>
            </a:r>
            <a:r>
              <a:rPr lang="en-US" b="1" dirty="0" smtClean="0"/>
              <a:t>, </a:t>
            </a:r>
            <a:r>
              <a:rPr lang="en-US" b="1" dirty="0" err="1" smtClean="0"/>
              <a:t>काही</a:t>
            </a:r>
            <a:r>
              <a:rPr lang="en-US" b="1" dirty="0" smtClean="0"/>
              <a:t> </a:t>
            </a:r>
            <a:r>
              <a:rPr lang="en-US" b="1" dirty="0" err="1" smtClean="0"/>
              <a:t>मेल</a:t>
            </a:r>
            <a:r>
              <a:rPr lang="en-US" b="1" dirty="0" smtClean="0"/>
              <a:t> </a:t>
            </a:r>
            <a:r>
              <a:rPr lang="en-US" b="1" dirty="0" err="1" smtClean="0"/>
              <a:t>स्पॅममध्ये</a:t>
            </a:r>
            <a:r>
              <a:rPr lang="en-US" b="1" dirty="0" smtClean="0"/>
              <a:t> </a:t>
            </a:r>
            <a:r>
              <a:rPr lang="en-US" b="1" dirty="0" err="1" smtClean="0"/>
              <a:t>जातात</a:t>
            </a:r>
            <a:r>
              <a:rPr lang="en-US" b="1" dirty="0" smtClean="0"/>
              <a:t> </a:t>
            </a:r>
            <a:r>
              <a:rPr lang="en-US" b="1" dirty="0" err="1" smtClean="0"/>
              <a:t>आणि</a:t>
            </a:r>
            <a:r>
              <a:rPr lang="en-US" b="1" dirty="0" smtClean="0"/>
              <a:t> </a:t>
            </a:r>
            <a:r>
              <a:rPr lang="en-US" b="1" dirty="0" err="1" smtClean="0"/>
              <a:t>काही</a:t>
            </a:r>
            <a:r>
              <a:rPr lang="en-US" b="1" dirty="0" smtClean="0"/>
              <a:t> </a:t>
            </a:r>
            <a:r>
              <a:rPr lang="en-US" b="1" dirty="0" err="1" smtClean="0"/>
              <a:t>मेल</a:t>
            </a:r>
            <a:r>
              <a:rPr lang="en-US" b="1" dirty="0" smtClean="0"/>
              <a:t> </a:t>
            </a:r>
            <a:r>
              <a:rPr lang="en-US" b="1" dirty="0" err="1" smtClean="0"/>
              <a:t>आमच्या</a:t>
            </a:r>
            <a:r>
              <a:rPr lang="en-US" b="1" dirty="0" smtClean="0"/>
              <a:t> </a:t>
            </a:r>
            <a:r>
              <a:rPr lang="en-US" b="1" dirty="0" err="1" smtClean="0"/>
              <a:t>इनबॉक्समध्ये</a:t>
            </a:r>
            <a:r>
              <a:rPr lang="en-US" b="1" dirty="0" smtClean="0"/>
              <a:t> </a:t>
            </a:r>
            <a:r>
              <a:rPr lang="en-US" b="1" dirty="0" err="1" smtClean="0"/>
              <a:t>जातात</a:t>
            </a:r>
            <a:r>
              <a:rPr lang="en-US" b="1" dirty="0" smtClean="0"/>
              <a:t>.</a:t>
            </a:r>
            <a:endParaRPr lang="en-US" dirty="0" smtClean="0"/>
          </a:p>
          <a:p>
            <a:pPr lvl="0"/>
            <a:r>
              <a:rPr lang="en-US" b="1" dirty="0" smtClean="0"/>
              <a:t> </a:t>
            </a:r>
            <a:r>
              <a:rPr lang="en-US" b="1" dirty="0" err="1" smtClean="0"/>
              <a:t>रिप्रेशन</a:t>
            </a:r>
            <a:r>
              <a:rPr lang="en-US" b="1" dirty="0" smtClean="0"/>
              <a:t> - </a:t>
            </a:r>
            <a:r>
              <a:rPr lang="en-US" b="1" dirty="0" err="1" smtClean="0"/>
              <a:t>यामुळे</a:t>
            </a:r>
            <a:r>
              <a:rPr lang="en-US" b="1" dirty="0" smtClean="0"/>
              <a:t> </a:t>
            </a:r>
            <a:r>
              <a:rPr lang="en-US" b="1" dirty="0" err="1" smtClean="0"/>
              <a:t>डेटा</a:t>
            </a:r>
            <a:r>
              <a:rPr lang="en-US" b="1" dirty="0" smtClean="0"/>
              <a:t> </a:t>
            </a:r>
            <a:r>
              <a:rPr lang="en-US" b="1" dirty="0" err="1" smtClean="0"/>
              <a:t>अशा</a:t>
            </a:r>
            <a:r>
              <a:rPr lang="en-US" b="1" dirty="0" smtClean="0"/>
              <a:t> </a:t>
            </a:r>
            <a:r>
              <a:rPr lang="en-US" b="1" dirty="0" err="1" smtClean="0"/>
              <a:t>प्रकारे</a:t>
            </a:r>
            <a:r>
              <a:rPr lang="en-US" b="1" dirty="0" smtClean="0"/>
              <a:t> </a:t>
            </a:r>
            <a:r>
              <a:rPr lang="en-US" b="1" dirty="0" err="1" smtClean="0"/>
              <a:t>ठेवला</a:t>
            </a:r>
            <a:r>
              <a:rPr lang="en-US" b="1" dirty="0" smtClean="0"/>
              <a:t> </a:t>
            </a:r>
            <a:r>
              <a:rPr lang="en-US" b="1" dirty="0" err="1" smtClean="0"/>
              <a:t>जातो</a:t>
            </a:r>
            <a:r>
              <a:rPr lang="en-US" b="1" dirty="0" smtClean="0"/>
              <a:t> </a:t>
            </a:r>
            <a:r>
              <a:rPr lang="en-US" b="1" dirty="0" err="1" smtClean="0"/>
              <a:t>की</a:t>
            </a:r>
            <a:r>
              <a:rPr lang="en-US" b="1" dirty="0" smtClean="0"/>
              <a:t> </a:t>
            </a:r>
            <a:r>
              <a:rPr lang="en-US" b="1" dirty="0" err="1" smtClean="0"/>
              <a:t>डेटामध्ये</a:t>
            </a:r>
            <a:r>
              <a:rPr lang="en-US" b="1" dirty="0" smtClean="0"/>
              <a:t> </a:t>
            </a:r>
            <a:r>
              <a:rPr lang="en-US" b="1" dirty="0" err="1" smtClean="0"/>
              <a:t>कमीतकमी</a:t>
            </a:r>
            <a:r>
              <a:rPr lang="en-US" b="1" dirty="0" smtClean="0"/>
              <a:t> </a:t>
            </a:r>
            <a:r>
              <a:rPr lang="en-US" b="1" dirty="0" err="1" smtClean="0"/>
              <a:t>त्रुटी</a:t>
            </a:r>
            <a:r>
              <a:rPr lang="en-US" b="1" dirty="0" smtClean="0"/>
              <a:t> </a:t>
            </a:r>
            <a:r>
              <a:rPr lang="en-US" b="1" dirty="0" err="1" smtClean="0"/>
              <a:t>येईल</a:t>
            </a:r>
            <a:r>
              <a:rPr lang="en-US" b="1" dirty="0" smtClean="0"/>
              <a:t> </a:t>
            </a:r>
            <a:r>
              <a:rPr lang="en-US" b="1" dirty="0" err="1" smtClean="0"/>
              <a:t>आणि</a:t>
            </a:r>
            <a:r>
              <a:rPr lang="en-US" b="1" dirty="0" smtClean="0"/>
              <a:t> </a:t>
            </a:r>
            <a:r>
              <a:rPr lang="en-US" b="1" dirty="0" err="1" smtClean="0"/>
              <a:t>डेटा</a:t>
            </a:r>
            <a:r>
              <a:rPr lang="en-US" b="1" dirty="0" smtClean="0"/>
              <a:t> </a:t>
            </a:r>
            <a:r>
              <a:rPr lang="en-US" b="1" dirty="0" err="1" smtClean="0"/>
              <a:t>अचूकपणे</a:t>
            </a:r>
            <a:r>
              <a:rPr lang="en-US" b="1" dirty="0" smtClean="0"/>
              <a:t> </a:t>
            </a:r>
            <a:r>
              <a:rPr lang="en-US" b="1" dirty="0" err="1" smtClean="0"/>
              <a:t>अंदाज</a:t>
            </a:r>
            <a:r>
              <a:rPr lang="en-US" b="1" dirty="0" smtClean="0"/>
              <a:t> </a:t>
            </a:r>
            <a:r>
              <a:rPr lang="en-US" b="1" dirty="0" err="1" smtClean="0"/>
              <a:t>केला</a:t>
            </a:r>
            <a:r>
              <a:rPr lang="en-US" b="1" dirty="0" smtClean="0"/>
              <a:t> </a:t>
            </a:r>
            <a:r>
              <a:rPr lang="en-US" b="1" dirty="0" err="1" smtClean="0"/>
              <a:t>जाऊ</a:t>
            </a:r>
            <a:r>
              <a:rPr lang="en-US" b="1" dirty="0" smtClean="0"/>
              <a:t> </a:t>
            </a:r>
            <a:r>
              <a:rPr lang="en-US" b="1" dirty="0" err="1" smtClean="0"/>
              <a:t>शकतो</a:t>
            </a:r>
            <a:r>
              <a:rPr lang="en-US" b="1" dirty="0" smtClean="0"/>
              <a:t>, </a:t>
            </a:r>
            <a:r>
              <a:rPr lang="en-US" b="1" dirty="0" err="1" smtClean="0"/>
              <a:t>म्हणून</a:t>
            </a:r>
            <a:r>
              <a:rPr lang="en-US" b="1" dirty="0" smtClean="0"/>
              <a:t> </a:t>
            </a:r>
            <a:r>
              <a:rPr lang="en-US" b="1" dirty="0" err="1" smtClean="0"/>
              <a:t>आमच्यासाठी</a:t>
            </a:r>
            <a:r>
              <a:rPr lang="en-US" b="1" dirty="0" smtClean="0"/>
              <a:t> </a:t>
            </a:r>
            <a:r>
              <a:rPr lang="en-US" b="1" dirty="0" err="1" smtClean="0"/>
              <a:t>रिप्रेशन</a:t>
            </a:r>
            <a:r>
              <a:rPr lang="en-US" b="1" dirty="0" smtClean="0"/>
              <a:t> </a:t>
            </a:r>
            <a:r>
              <a:rPr lang="en-US" b="1" dirty="0" err="1" smtClean="0"/>
              <a:t>खूप</a:t>
            </a:r>
            <a:r>
              <a:rPr lang="en-US" b="1" dirty="0" smtClean="0"/>
              <a:t> </a:t>
            </a:r>
            <a:r>
              <a:rPr lang="en-US" b="1" dirty="0" err="1" smtClean="0"/>
              <a:t>महत्वाचे</a:t>
            </a:r>
            <a:r>
              <a:rPr lang="en-US" b="1" dirty="0" smtClean="0"/>
              <a:t> </a:t>
            </a:r>
            <a:r>
              <a:rPr lang="en-US" b="1" dirty="0" err="1" smtClean="0"/>
              <a:t>आहे</a:t>
            </a:r>
            <a:r>
              <a:rPr lang="en-US" b="1" dirty="0" smtClean="0"/>
              <a:t> </a:t>
            </a:r>
            <a:r>
              <a:rPr lang="en-US" b="1" dirty="0" err="1" smtClean="0"/>
              <a:t>आणि</a:t>
            </a:r>
            <a:r>
              <a:rPr lang="en-US" b="1" dirty="0" smtClean="0"/>
              <a:t> </a:t>
            </a:r>
            <a:r>
              <a:rPr lang="en-US" b="1" dirty="0" err="1" smtClean="0"/>
              <a:t>आम्ही</a:t>
            </a:r>
            <a:r>
              <a:rPr lang="en-US" b="1" dirty="0" smtClean="0"/>
              <a:t> </a:t>
            </a:r>
            <a:r>
              <a:rPr lang="en-US" b="1" dirty="0" err="1" smtClean="0"/>
              <a:t>डेटा</a:t>
            </a:r>
            <a:r>
              <a:rPr lang="en-US" b="1" dirty="0" smtClean="0"/>
              <a:t> </a:t>
            </a:r>
            <a:r>
              <a:rPr lang="en-US" b="1" dirty="0" err="1" smtClean="0"/>
              <a:t>माइनिंगमध्ये</a:t>
            </a:r>
            <a:r>
              <a:rPr lang="en-US" b="1" dirty="0" smtClean="0"/>
              <a:t> </a:t>
            </a:r>
            <a:r>
              <a:rPr lang="en-US" b="1" dirty="0" err="1" smtClean="0"/>
              <a:t>वापरतो</a:t>
            </a:r>
            <a:r>
              <a:rPr lang="en-US" b="1" dirty="0" smtClean="0"/>
              <a:t>.</a:t>
            </a:r>
            <a:endParaRPr lang="en-US" dirty="0" smtClean="0"/>
          </a:p>
          <a:p>
            <a:pPr lvl="0"/>
            <a:r>
              <a:rPr lang="en-US" b="1" dirty="0" err="1" smtClean="0"/>
              <a:t>समराईजेशन</a:t>
            </a:r>
            <a:r>
              <a:rPr lang="en-US" b="1" dirty="0" smtClean="0"/>
              <a:t> - </a:t>
            </a:r>
            <a:r>
              <a:rPr lang="en-US" b="1" dirty="0" err="1" smtClean="0"/>
              <a:t>हा</a:t>
            </a:r>
            <a:r>
              <a:rPr lang="en-US" b="1" dirty="0" smtClean="0"/>
              <a:t> </a:t>
            </a:r>
            <a:r>
              <a:rPr lang="en-US" b="1" dirty="0" err="1" smtClean="0"/>
              <a:t>डेटा</a:t>
            </a:r>
            <a:r>
              <a:rPr lang="en-US" b="1" dirty="0" smtClean="0"/>
              <a:t> </a:t>
            </a:r>
            <a:r>
              <a:rPr lang="en-US" b="1" dirty="0" err="1" smtClean="0"/>
              <a:t>खूप</a:t>
            </a:r>
            <a:r>
              <a:rPr lang="en-US" b="1" dirty="0" smtClean="0"/>
              <a:t> </a:t>
            </a:r>
            <a:r>
              <a:rPr lang="en-US" b="1" dirty="0" err="1" smtClean="0"/>
              <a:t>संक्षिप्त</a:t>
            </a:r>
            <a:r>
              <a:rPr lang="en-US" b="1" dirty="0" smtClean="0"/>
              <a:t> </a:t>
            </a:r>
            <a:r>
              <a:rPr lang="en-US" b="1" dirty="0" err="1" smtClean="0"/>
              <a:t>मार्गाने</a:t>
            </a:r>
            <a:r>
              <a:rPr lang="en-US" b="1" dirty="0" smtClean="0"/>
              <a:t> </a:t>
            </a:r>
            <a:r>
              <a:rPr lang="en-US" b="1" dirty="0" err="1" smtClean="0"/>
              <a:t>दर्शविला</a:t>
            </a:r>
            <a:r>
              <a:rPr lang="en-US" b="1" dirty="0" smtClean="0"/>
              <a:t> </a:t>
            </a:r>
            <a:r>
              <a:rPr lang="en-US" b="1" dirty="0" err="1" smtClean="0"/>
              <a:t>जातो</a:t>
            </a:r>
            <a:r>
              <a:rPr lang="en-US" b="1" dirty="0" smtClean="0"/>
              <a:t>. </a:t>
            </a:r>
            <a:r>
              <a:rPr lang="en-US" b="1" dirty="0" err="1" smtClean="0"/>
              <a:t>परंतु</a:t>
            </a:r>
            <a:r>
              <a:rPr lang="en-US" b="1" dirty="0" smtClean="0"/>
              <a:t> </a:t>
            </a:r>
            <a:r>
              <a:rPr lang="en-US" b="1" dirty="0" err="1" smtClean="0"/>
              <a:t>त्याचा</a:t>
            </a:r>
            <a:r>
              <a:rPr lang="en-US" b="1" dirty="0" smtClean="0"/>
              <a:t> </a:t>
            </a:r>
            <a:r>
              <a:rPr lang="en-US" b="1" dirty="0" err="1" smtClean="0"/>
              <a:t>फायदा</a:t>
            </a:r>
            <a:r>
              <a:rPr lang="en-US" b="1" dirty="0" smtClean="0"/>
              <a:t> </a:t>
            </a:r>
            <a:r>
              <a:rPr lang="en-US" b="1" dirty="0" err="1" smtClean="0"/>
              <a:t>असा</a:t>
            </a:r>
            <a:r>
              <a:rPr lang="en-US" b="1" dirty="0" smtClean="0"/>
              <a:t> </a:t>
            </a:r>
            <a:r>
              <a:rPr lang="en-US" b="1" dirty="0" err="1" smtClean="0"/>
              <a:t>आहे</a:t>
            </a:r>
            <a:r>
              <a:rPr lang="en-US" b="1" dirty="0" smtClean="0"/>
              <a:t> </a:t>
            </a:r>
            <a:r>
              <a:rPr lang="en-US" b="1" dirty="0" err="1" smtClean="0"/>
              <a:t>की</a:t>
            </a:r>
            <a:r>
              <a:rPr lang="en-US" b="1" dirty="0" smtClean="0"/>
              <a:t> </a:t>
            </a:r>
            <a:r>
              <a:rPr lang="en-US" b="1" dirty="0" err="1" smtClean="0"/>
              <a:t>त्याचा</a:t>
            </a:r>
            <a:r>
              <a:rPr lang="en-US" b="1" dirty="0" smtClean="0"/>
              <a:t> </a:t>
            </a:r>
            <a:r>
              <a:rPr lang="en-US" b="1" dirty="0" err="1" smtClean="0"/>
              <a:t>परिणाम</a:t>
            </a:r>
            <a:r>
              <a:rPr lang="en-US" b="1" dirty="0" smtClean="0"/>
              <a:t> </a:t>
            </a:r>
            <a:r>
              <a:rPr lang="en-US" b="1" dirty="0" err="1" smtClean="0"/>
              <a:t>चांगला</a:t>
            </a:r>
            <a:r>
              <a:rPr lang="en-US" b="1" dirty="0" smtClean="0"/>
              <a:t> </a:t>
            </a:r>
            <a:r>
              <a:rPr lang="en-US" b="1" dirty="0" err="1" smtClean="0"/>
              <a:t>भागांमध्ये</a:t>
            </a:r>
            <a:r>
              <a:rPr lang="en-US" b="1" dirty="0" smtClean="0"/>
              <a:t> </a:t>
            </a:r>
            <a:r>
              <a:rPr lang="en-US" b="1" dirty="0" err="1" smtClean="0"/>
              <a:t>दिसून</a:t>
            </a:r>
            <a:r>
              <a:rPr lang="en-US" b="1" dirty="0" smtClean="0"/>
              <a:t> </a:t>
            </a:r>
            <a:r>
              <a:rPr lang="en-US" b="1" dirty="0" err="1" smtClean="0"/>
              <a:t>येतो</a:t>
            </a:r>
            <a:r>
              <a:rPr lang="en-US" b="1" dirty="0" smtClean="0"/>
              <a:t> </a:t>
            </a:r>
            <a:r>
              <a:rPr lang="en-US" b="1" dirty="0" err="1" smtClean="0"/>
              <a:t>आणि</a:t>
            </a:r>
            <a:r>
              <a:rPr lang="en-US" b="1" dirty="0" smtClean="0"/>
              <a:t> </a:t>
            </a:r>
            <a:r>
              <a:rPr lang="en-US" b="1" dirty="0" err="1" smtClean="0"/>
              <a:t>डेटाचा</a:t>
            </a:r>
            <a:r>
              <a:rPr lang="en-US" b="1" dirty="0" smtClean="0"/>
              <a:t> </a:t>
            </a:r>
            <a:r>
              <a:rPr lang="en-US" b="1" dirty="0" err="1" smtClean="0"/>
              <a:t>अहवाल</a:t>
            </a:r>
            <a:r>
              <a:rPr lang="en-US" b="1" dirty="0" smtClean="0"/>
              <a:t> </a:t>
            </a:r>
            <a:r>
              <a:rPr lang="en-US" b="1" dirty="0" err="1" smtClean="0"/>
              <a:t>अगदी</a:t>
            </a:r>
            <a:r>
              <a:rPr lang="en-US" b="1" dirty="0" smtClean="0"/>
              <a:t> </a:t>
            </a:r>
            <a:r>
              <a:rPr lang="en-US" b="1" dirty="0" err="1" smtClean="0"/>
              <a:t>सहजपणे</a:t>
            </a:r>
            <a:r>
              <a:rPr lang="en-US" b="1" dirty="0" smtClean="0"/>
              <a:t> </a:t>
            </a:r>
            <a:r>
              <a:rPr lang="en-US" b="1" dirty="0" err="1" smtClean="0"/>
              <a:t>बनविला</a:t>
            </a:r>
            <a:r>
              <a:rPr lang="en-US" b="1" dirty="0" smtClean="0"/>
              <a:t> </a:t>
            </a:r>
            <a:r>
              <a:rPr lang="en-US" b="1" dirty="0" err="1" smtClean="0"/>
              <a:t>जातो</a:t>
            </a:r>
            <a:r>
              <a:rPr lang="en-US" b="1" dirty="0" smtClean="0"/>
              <a:t> </a:t>
            </a:r>
            <a:r>
              <a:rPr lang="en-US" b="1" dirty="0" err="1" smtClean="0"/>
              <a:t>जेणेकरून</a:t>
            </a:r>
            <a:r>
              <a:rPr lang="en-US" b="1" dirty="0" smtClean="0"/>
              <a:t> </a:t>
            </a:r>
            <a:r>
              <a:rPr lang="en-US" b="1" dirty="0" err="1" smtClean="0"/>
              <a:t>आम्हाला</a:t>
            </a:r>
            <a:r>
              <a:rPr lang="en-US" b="1" dirty="0" smtClean="0"/>
              <a:t> </a:t>
            </a:r>
            <a:r>
              <a:rPr lang="en-US" b="1" dirty="0" err="1" smtClean="0"/>
              <a:t>डेटा</a:t>
            </a:r>
            <a:r>
              <a:rPr lang="en-US" b="1" dirty="0" smtClean="0"/>
              <a:t> </a:t>
            </a:r>
            <a:r>
              <a:rPr lang="en-US" b="1" dirty="0" err="1" smtClean="0"/>
              <a:t>वाचण्यात</a:t>
            </a:r>
            <a:r>
              <a:rPr lang="en-US" b="1" dirty="0" smtClean="0"/>
              <a:t> </a:t>
            </a:r>
            <a:r>
              <a:rPr lang="en-US" b="1" dirty="0" err="1" smtClean="0"/>
              <a:t>अडचण</a:t>
            </a:r>
            <a:r>
              <a:rPr lang="en-US" b="1" dirty="0" smtClean="0"/>
              <a:t> </a:t>
            </a:r>
            <a:r>
              <a:rPr lang="en-US" b="1" dirty="0" err="1" smtClean="0"/>
              <a:t>येऊ</a:t>
            </a:r>
            <a:r>
              <a:rPr lang="en-US" b="1" dirty="0" smtClean="0"/>
              <a:t> </a:t>
            </a:r>
            <a:r>
              <a:rPr lang="en-US" b="1" dirty="0" err="1" smtClean="0"/>
              <a:t>नये</a:t>
            </a:r>
            <a:r>
              <a:rPr lang="en-US" b="1" dirty="0" smtClean="0"/>
              <a:t>. </a:t>
            </a:r>
            <a:r>
              <a:rPr lang="en-US" b="1" dirty="0" err="1" smtClean="0"/>
              <a:t>अशाप्रकारे</a:t>
            </a:r>
            <a:r>
              <a:rPr lang="en-US" b="1" dirty="0" smtClean="0"/>
              <a:t> </a:t>
            </a:r>
            <a:r>
              <a:rPr lang="en-US" b="1" dirty="0" err="1" smtClean="0"/>
              <a:t>आम्ही</a:t>
            </a:r>
            <a:r>
              <a:rPr lang="en-US" b="1" dirty="0" smtClean="0"/>
              <a:t> </a:t>
            </a:r>
            <a:r>
              <a:rPr lang="en-US" b="1" dirty="0" err="1" smtClean="0"/>
              <a:t>डेटा</a:t>
            </a:r>
            <a:r>
              <a:rPr lang="en-US" b="1" dirty="0" smtClean="0"/>
              <a:t> </a:t>
            </a:r>
            <a:r>
              <a:rPr lang="en-US" b="1" dirty="0" err="1" smtClean="0"/>
              <a:t>सहज</a:t>
            </a:r>
            <a:r>
              <a:rPr lang="en-US" b="1" dirty="0" smtClean="0"/>
              <a:t> </a:t>
            </a:r>
            <a:r>
              <a:rPr lang="en-US" b="1" dirty="0" err="1" smtClean="0"/>
              <a:t>वाचू</a:t>
            </a:r>
            <a:r>
              <a:rPr lang="en-US" b="1" dirty="0" smtClean="0"/>
              <a:t> </a:t>
            </a:r>
            <a:r>
              <a:rPr lang="en-US" b="1" dirty="0" err="1" smtClean="0"/>
              <a:t>आणि</a:t>
            </a:r>
            <a:r>
              <a:rPr lang="en-US" b="1" dirty="0" smtClean="0"/>
              <a:t> </a:t>
            </a:r>
            <a:r>
              <a:rPr lang="en-US" b="1" dirty="0" err="1" smtClean="0"/>
              <a:t>समजून</a:t>
            </a:r>
            <a:r>
              <a:rPr lang="en-US" b="1" dirty="0" smtClean="0"/>
              <a:t> </a:t>
            </a:r>
            <a:r>
              <a:rPr lang="en-US" b="1" dirty="0" err="1" smtClean="0"/>
              <a:t>घेऊ</a:t>
            </a:r>
            <a:r>
              <a:rPr lang="en-US" b="1" dirty="0" smtClean="0"/>
              <a:t> </a:t>
            </a:r>
            <a:r>
              <a:rPr lang="en-US" b="1" dirty="0" err="1" smtClean="0"/>
              <a:t>शकतो</a:t>
            </a:r>
            <a:r>
              <a:rPr lang="en-US" b="1" dirty="0" smtClean="0"/>
              <a:t>.</a:t>
            </a:r>
            <a:endParaRPr lang="en-US" dirty="0" smtClean="0"/>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b="1" dirty="0" smtClean="0"/>
              <a:t>Practical No 3 						Unit No 3</a:t>
            </a:r>
            <a:endParaRPr lang="en-US" dirty="0" smtClean="0"/>
          </a:p>
          <a:p>
            <a:r>
              <a:rPr lang="en-US" b="1" dirty="0" smtClean="0"/>
              <a:t>Database Management System-DBMS</a:t>
            </a:r>
            <a:endParaRPr lang="en-US" dirty="0" smtClean="0"/>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a:t>
            </a:r>
            <a:r>
              <a:rPr lang="en-US" b="1" dirty="0" smtClean="0">
                <a:latin typeface="Kruti Dev 010" pitchFamily="2" charset="0"/>
              </a:rPr>
              <a:t>% </a:t>
            </a:r>
            <a:r>
              <a:rPr lang="en-US" b="1" dirty="0" err="1" smtClean="0">
                <a:latin typeface="Kruti Dev 010" pitchFamily="2" charset="0"/>
              </a:rPr>
              <a:t>vFkZ</a:t>
            </a:r>
            <a:r>
              <a:rPr lang="en-US" b="1" dirty="0" smtClean="0">
                <a:latin typeface="Kruti Dev 010" pitchFamily="2" charset="0"/>
              </a:rPr>
              <a:t> o </a:t>
            </a:r>
            <a:r>
              <a:rPr lang="en-US" b="1" dirty="0" err="1" smtClean="0">
                <a:latin typeface="Kruti Dev 010" pitchFamily="2" charset="0"/>
              </a:rPr>
              <a:t>ladYiuk</a:t>
            </a:r>
            <a:r>
              <a:rPr lang="en-US" b="1" dirty="0" smtClean="0">
                <a:latin typeface="Kruti Dev 010" pitchFamily="2" charset="0"/>
              </a:rPr>
              <a:t>% </a:t>
            </a:r>
            <a:endParaRPr lang="en-US" dirty="0" smtClean="0">
              <a:latin typeface="Kruti Dev 010" pitchFamily="2" charset="0"/>
            </a:endParaRPr>
          </a:p>
          <a:p>
            <a:r>
              <a:rPr lang="en-US" b="1" dirty="0" err="1" smtClean="0">
                <a:latin typeface="Kruti Dev 010" pitchFamily="2" charset="0"/>
              </a:rPr>
              <a:t>osxosxG;k</a:t>
            </a:r>
            <a:r>
              <a:rPr lang="en-US" b="1" dirty="0" smtClean="0">
                <a:latin typeface="Kruti Dev 010" pitchFamily="2" charset="0"/>
              </a:rPr>
              <a:t> </a:t>
            </a:r>
            <a:r>
              <a:rPr lang="en-US" b="1" dirty="0" err="1" smtClean="0">
                <a:latin typeface="Kruti Dev 010" pitchFamily="2" charset="0"/>
              </a:rPr>
              <a:t>ekxkZus</a:t>
            </a:r>
            <a:r>
              <a:rPr lang="en-US" b="1" dirty="0" smtClean="0">
                <a:latin typeface="Kruti Dev 010" pitchFamily="2" charset="0"/>
              </a:rPr>
              <a:t> </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xksGk</a:t>
            </a:r>
            <a:r>
              <a:rPr lang="en-US" b="1" dirty="0" smtClean="0">
                <a:latin typeface="Kruti Dev 010" pitchFamily="2" charset="0"/>
              </a:rPr>
              <a:t> </a:t>
            </a:r>
            <a:r>
              <a:rPr lang="en-US" b="1" dirty="0" err="1" smtClean="0">
                <a:latin typeface="Kruti Dev 010" pitchFamily="2" charset="0"/>
              </a:rPr>
              <a:t>dsyh</a:t>
            </a:r>
            <a:r>
              <a:rPr lang="en-US" b="1" dirty="0" smtClean="0">
                <a:latin typeface="Kruti Dev 010" pitchFamily="2" charset="0"/>
              </a:rPr>
              <a:t> </a:t>
            </a:r>
            <a:r>
              <a:rPr lang="en-US" b="1" dirty="0" err="1" smtClean="0">
                <a:latin typeface="Kruti Dev 010" pitchFamily="2" charset="0"/>
              </a:rPr>
              <a:t>tkrs</a:t>
            </a:r>
            <a:r>
              <a:rPr lang="en-US" b="1" dirty="0" smtClean="0">
                <a:latin typeface="Kruti Dev 010" pitchFamily="2" charset="0"/>
              </a:rPr>
              <a:t>- </a:t>
            </a:r>
            <a:r>
              <a:rPr lang="en-US" b="1" dirty="0" err="1" smtClean="0">
                <a:latin typeface="Kruti Dev 010" pitchFamily="2" charset="0"/>
              </a:rPr>
              <a:t>gh</a:t>
            </a:r>
            <a:r>
              <a:rPr lang="en-US" b="1" dirty="0" smtClean="0">
                <a:latin typeface="Kruti Dev 010" pitchFamily="2" charset="0"/>
              </a:rPr>
              <a:t> </a:t>
            </a:r>
            <a:r>
              <a:rPr lang="en-US" b="1" dirty="0" err="1" smtClean="0">
                <a:latin typeface="Kruti Dev 010" pitchFamily="2" charset="0"/>
              </a:rPr>
              <a:t>xksGk</a:t>
            </a:r>
            <a:r>
              <a:rPr lang="en-US" b="1" dirty="0" smtClean="0">
                <a:latin typeface="Kruti Dev 010" pitchFamily="2" charset="0"/>
              </a:rPr>
              <a:t> </a:t>
            </a:r>
            <a:r>
              <a:rPr lang="en-US" b="1" dirty="0" err="1" smtClean="0">
                <a:latin typeface="Kruti Dev 010" pitchFamily="2" charset="0"/>
              </a:rPr>
              <a:t>dsysyh</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izkjafHkd</a:t>
            </a:r>
            <a:r>
              <a:rPr lang="en-US" b="1" dirty="0" smtClean="0">
                <a:latin typeface="Kruti Dev 010" pitchFamily="2" charset="0"/>
              </a:rPr>
              <a:t> </a:t>
            </a:r>
            <a:r>
              <a:rPr lang="en-US" b="1" dirty="0" err="1" smtClean="0">
                <a:latin typeface="Kruti Dev 010" pitchFamily="2" charset="0"/>
              </a:rPr>
              <a:t>Lo:ikph</a:t>
            </a:r>
            <a:r>
              <a:rPr lang="en-US" b="1" dirty="0" smtClean="0">
                <a:latin typeface="Kruti Dev 010" pitchFamily="2" charset="0"/>
              </a:rPr>
              <a:t> </a:t>
            </a:r>
            <a:r>
              <a:rPr lang="en-US" b="1" dirty="0" err="1" smtClean="0">
                <a:latin typeface="Kruti Dev 010" pitchFamily="2" charset="0"/>
              </a:rPr>
              <a:t>vlrs-frP;ko:u</a:t>
            </a:r>
            <a:r>
              <a:rPr lang="en-US" b="1" dirty="0" smtClean="0">
                <a:latin typeface="Kruti Dev 010" pitchFamily="2" charset="0"/>
              </a:rPr>
              <a:t> </a:t>
            </a:r>
            <a:r>
              <a:rPr lang="en-US" b="1" dirty="0" err="1" smtClean="0">
                <a:latin typeface="Kruti Dev 010" pitchFamily="2" charset="0"/>
              </a:rPr>
              <a:t>rkRdkG</a:t>
            </a:r>
            <a:r>
              <a:rPr lang="en-US" b="1" dirty="0" smtClean="0">
                <a:latin typeface="Kruti Dev 010" pitchFamily="2" charset="0"/>
              </a:rPr>
              <a:t> </a:t>
            </a:r>
            <a:r>
              <a:rPr lang="en-US" b="1" dirty="0" err="1" smtClean="0">
                <a:latin typeface="Kruti Dev 010" pitchFamily="2" charset="0"/>
              </a:rPr>
              <a:t>fu’d’kZ</a:t>
            </a:r>
            <a:r>
              <a:rPr lang="en-US" b="1" dirty="0" smtClean="0">
                <a:latin typeface="Kruti Dev 010" pitchFamily="2" charset="0"/>
              </a:rPr>
              <a:t> </a:t>
            </a:r>
            <a:r>
              <a:rPr lang="en-US" b="1" dirty="0" err="1" smtClean="0">
                <a:latin typeface="Kruti Dev 010" pitchFamily="2" charset="0"/>
              </a:rPr>
              <a:t>fu?kq</a:t>
            </a:r>
            <a:r>
              <a:rPr lang="en-US" b="1" dirty="0" smtClean="0">
                <a:latin typeface="Kruti Dev 010" pitchFamily="2" charset="0"/>
              </a:rPr>
              <a:t> “</a:t>
            </a:r>
            <a:r>
              <a:rPr lang="en-US" b="1" dirty="0" err="1" smtClean="0">
                <a:latin typeface="Kruti Dev 010" pitchFamily="2" charset="0"/>
              </a:rPr>
              <a:t>kdr</a:t>
            </a:r>
            <a:r>
              <a:rPr lang="en-US" b="1" dirty="0" smtClean="0">
                <a:latin typeface="Kruti Dev 010" pitchFamily="2" charset="0"/>
              </a:rPr>
              <a:t> </a:t>
            </a:r>
            <a:r>
              <a:rPr lang="en-US" b="1" dirty="0" err="1" smtClean="0">
                <a:latin typeface="Kruti Dev 010" pitchFamily="2" charset="0"/>
              </a:rPr>
              <a:t>ukgh-vko</a:t>
            </a:r>
            <a:r>
              <a:rPr lang="en-US" b="1" dirty="0" smtClean="0">
                <a:latin typeface="Kruti Dev 010" pitchFamily="2" charset="0"/>
              </a:rPr>
              <a:t>”;d </a:t>
            </a:r>
            <a:r>
              <a:rPr lang="en-US" b="1" dirty="0" err="1" smtClean="0">
                <a:latin typeface="Kruti Dev 010" pitchFamily="2" charset="0"/>
              </a:rPr>
              <a:t>R;k</a:t>
            </a:r>
            <a:r>
              <a:rPr lang="en-US" b="1" dirty="0" smtClean="0">
                <a:latin typeface="Kruti Dev 010" pitchFamily="2" charset="0"/>
              </a:rPr>
              <a:t> </a:t>
            </a:r>
            <a:r>
              <a:rPr lang="en-US" b="1" dirty="0" err="1" smtClean="0">
                <a:latin typeface="Kruti Dev 010" pitchFamily="2" charset="0"/>
              </a:rPr>
              <a:t>fo’k;klkBh</a:t>
            </a:r>
            <a:r>
              <a:rPr lang="en-US" b="1" dirty="0" smtClean="0">
                <a:latin typeface="Kruti Dev 010" pitchFamily="2" charset="0"/>
              </a:rPr>
              <a:t> </a:t>
            </a:r>
            <a:r>
              <a:rPr lang="en-US" b="1" dirty="0" err="1" smtClean="0">
                <a:latin typeface="Kruti Dev 010" pitchFamily="2" charset="0"/>
              </a:rPr>
              <a:t>miyC</a:t>
            </a:r>
            <a:r>
              <a:rPr lang="en-US" b="1" dirty="0" smtClean="0">
                <a:latin typeface="Kruti Dev 010" pitchFamily="2" charset="0"/>
              </a:rPr>
              <a:t>/k </a:t>
            </a:r>
            <a:r>
              <a:rPr lang="en-US" b="1" dirty="0" err="1" smtClean="0">
                <a:latin typeface="Kruti Dev 010" pitchFamily="2" charset="0"/>
              </a:rPr>
              <a:t>ekfgrhrqu</a:t>
            </a:r>
            <a:r>
              <a:rPr lang="en-US" b="1" dirty="0" smtClean="0">
                <a:latin typeface="Kruti Dev 010" pitchFamily="2" charset="0"/>
              </a:rPr>
              <a:t> </a:t>
            </a:r>
            <a:r>
              <a:rPr lang="en-US" b="1" dirty="0" err="1" smtClean="0">
                <a:latin typeface="Kruti Dev 010" pitchFamily="2" charset="0"/>
              </a:rPr>
              <a:t>vko</a:t>
            </a:r>
            <a:r>
              <a:rPr lang="en-US" b="1" dirty="0" smtClean="0">
                <a:latin typeface="Kruti Dev 010" pitchFamily="2" charset="0"/>
              </a:rPr>
              <a:t>”;d </a:t>
            </a:r>
            <a:r>
              <a:rPr lang="en-US" b="1" dirty="0" err="1" smtClean="0">
                <a:latin typeface="Kruti Dev 010" pitchFamily="2" charset="0"/>
              </a:rPr>
              <a:t>rh</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osxGh</a:t>
            </a:r>
            <a:r>
              <a:rPr lang="en-US" b="1" dirty="0" smtClean="0">
                <a:latin typeface="Kruti Dev 010" pitchFamily="2" charset="0"/>
              </a:rPr>
              <a:t> </a:t>
            </a:r>
            <a:r>
              <a:rPr lang="en-US" b="1" dirty="0" err="1" smtClean="0">
                <a:latin typeface="Kruti Dev 010" pitchFamily="2" charset="0"/>
              </a:rPr>
              <a:t>dk</a:t>
            </a:r>
            <a:r>
              <a:rPr lang="en-US" b="1" dirty="0" smtClean="0">
                <a:latin typeface="Kruti Dev 010" pitchFamily="2" charset="0"/>
              </a:rPr>
              <a:t>&lt;</a:t>
            </a:r>
            <a:r>
              <a:rPr lang="en-US" b="1" dirty="0" err="1" smtClean="0">
                <a:latin typeface="Kruti Dev 010" pitchFamily="2" charset="0"/>
              </a:rPr>
              <a:t>koh</a:t>
            </a:r>
            <a:r>
              <a:rPr lang="en-US" b="1" dirty="0" smtClean="0">
                <a:latin typeface="Kruti Dev 010" pitchFamily="2" charset="0"/>
              </a:rPr>
              <a:t> </a:t>
            </a:r>
            <a:r>
              <a:rPr lang="en-US" b="1" dirty="0" err="1" smtClean="0">
                <a:latin typeface="Kruti Dev 010" pitchFamily="2" charset="0"/>
              </a:rPr>
              <a:t>ykxrs</a:t>
            </a:r>
            <a:r>
              <a:rPr lang="en-US" b="1" dirty="0" smtClean="0">
                <a:latin typeface="Kruti Dev 010" pitchFamily="2" charset="0"/>
              </a:rPr>
              <a:t>]</a:t>
            </a:r>
            <a:r>
              <a:rPr lang="en-US" b="1" dirty="0" err="1" smtClean="0">
                <a:latin typeface="Kruti Dev 010" pitchFamily="2" charset="0"/>
              </a:rPr>
              <a:t>R;k</a:t>
            </a:r>
            <a:r>
              <a:rPr lang="en-US" b="1" dirty="0" smtClean="0">
                <a:latin typeface="Kruti Dev 010" pitchFamily="2" charset="0"/>
              </a:rPr>
              <a:t> </a:t>
            </a:r>
            <a:r>
              <a:rPr lang="en-US" b="1" dirty="0" err="1" smtClean="0">
                <a:latin typeface="Kruti Dev 010" pitchFamily="2" charset="0"/>
              </a:rPr>
              <a:t>dzh;syk</a:t>
            </a:r>
            <a:r>
              <a:rPr lang="en-US" b="1" dirty="0" smtClean="0">
                <a:latin typeface="Kruti Dev 010" pitchFamily="2" charset="0"/>
              </a:rPr>
              <a:t> </a:t>
            </a:r>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vls</a:t>
            </a:r>
            <a:r>
              <a:rPr lang="en-US" b="1" dirty="0" smtClean="0">
                <a:latin typeface="Kruti Dev 010" pitchFamily="2" charset="0"/>
              </a:rPr>
              <a:t> </a:t>
            </a:r>
            <a:r>
              <a:rPr lang="en-US" b="1" dirty="0" err="1" smtClean="0">
                <a:latin typeface="Kruti Dev 010" pitchFamily="2" charset="0"/>
              </a:rPr>
              <a:t>Eg.krkr</a:t>
            </a:r>
            <a:r>
              <a:rPr lang="en-US" b="1" dirty="0" smtClean="0">
                <a:latin typeface="Kruti Dev 010" pitchFamily="2" charset="0"/>
              </a:rPr>
              <a:t>-</a:t>
            </a:r>
            <a:endParaRPr lang="en-US" dirty="0" smtClean="0">
              <a:latin typeface="Kruti Dev 010" pitchFamily="2" charset="0"/>
            </a:endParaRPr>
          </a:p>
          <a:p>
            <a:r>
              <a:rPr lang="en-US" b="1" dirty="0" err="1" smtClean="0">
                <a:latin typeface="Kruti Dev 010" pitchFamily="2" charset="0"/>
              </a:rPr>
              <a:t>O;oLFkkkiukph</a:t>
            </a:r>
            <a:r>
              <a:rPr lang="en-US" b="1" dirty="0" smtClean="0">
                <a:latin typeface="Kruti Dev 010" pitchFamily="2" charset="0"/>
              </a:rPr>
              <a:t> </a:t>
            </a:r>
            <a:r>
              <a:rPr lang="en-US" b="1" dirty="0" err="1" smtClean="0">
                <a:latin typeface="Kruti Dev 010" pitchFamily="2" charset="0"/>
              </a:rPr>
              <a:t>O;k</a:t>
            </a:r>
            <a:r>
              <a:rPr lang="en-US" b="1" dirty="0" smtClean="0">
                <a:latin typeface="Kruti Dev 010" pitchFamily="2" charset="0"/>
              </a:rPr>
              <a:t>[;k-</a:t>
            </a:r>
            <a:endParaRPr lang="en-US" dirty="0" smtClean="0">
              <a:latin typeface="Kruti Dev 010" pitchFamily="2" charset="0"/>
            </a:endParaRPr>
          </a:p>
          <a:p>
            <a:r>
              <a:rPr lang="en-US" b="1" dirty="0" smtClean="0">
                <a:latin typeface="Kruti Dev 010" pitchFamily="2" charset="0"/>
              </a:rPr>
              <a:t>^^</a:t>
            </a:r>
            <a:r>
              <a:rPr lang="en-US" b="1" dirty="0" err="1" smtClean="0">
                <a:latin typeface="Kruti Dev 010" pitchFamily="2" charset="0"/>
              </a:rPr>
              <a:t>O;oLFkkiu</a:t>
            </a:r>
            <a:r>
              <a:rPr lang="en-US" b="1" dirty="0" smtClean="0">
                <a:latin typeface="Kruti Dev 010" pitchFamily="2" charset="0"/>
              </a:rPr>
              <a:t> Eg.kts </a:t>
            </a:r>
            <a:r>
              <a:rPr lang="en-US" b="1" dirty="0" err="1" smtClean="0">
                <a:latin typeface="Kruti Dev 010" pitchFamily="2" charset="0"/>
              </a:rPr>
              <a:t>O;oLFkkiukps</a:t>
            </a:r>
            <a:r>
              <a:rPr lang="en-US" b="1" dirty="0" smtClean="0">
                <a:latin typeface="Kruti Dev 010" pitchFamily="2" charset="0"/>
              </a:rPr>
              <a:t> </a:t>
            </a:r>
            <a:r>
              <a:rPr lang="en-US" b="1" dirty="0" err="1" smtClean="0">
                <a:latin typeface="Kruti Dev 010" pitchFamily="2" charset="0"/>
              </a:rPr>
              <a:t>dk;Z</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a:t>
            </a:r>
            <a:endParaRPr lang="en-US" dirty="0" smtClean="0">
              <a:latin typeface="Kruti Dev 010" pitchFamily="2" charset="0"/>
            </a:endParaRPr>
          </a:p>
          <a:p>
            <a:r>
              <a:rPr lang="en-US" b="1" dirty="0" err="1" smtClean="0">
                <a:latin typeface="Kruti Dev 010" pitchFamily="2" charset="0"/>
              </a:rPr>
              <a:t>FkksMD;kr</a:t>
            </a:r>
            <a:r>
              <a:rPr lang="en-US" b="1" dirty="0" smtClean="0">
                <a:latin typeface="Kruti Dev 010" pitchFamily="2" charset="0"/>
              </a:rPr>
              <a:t>-&amp; </a:t>
            </a:r>
            <a:endParaRPr lang="en-US" dirty="0" smtClean="0">
              <a:latin typeface="Kruti Dev 010" pitchFamily="2" charset="0"/>
            </a:endParaRPr>
          </a:p>
          <a:p>
            <a:r>
              <a:rPr lang="en-US" b="1" dirty="0" smtClean="0">
                <a:latin typeface="Kruti Dev 010" pitchFamily="2" charset="0"/>
              </a:rPr>
              <a:t>^^ </a:t>
            </a:r>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a:t>
            </a:r>
            <a:r>
              <a:rPr lang="en-US" b="1" dirty="0" smtClean="0">
                <a:latin typeface="Kruti Dev 010" pitchFamily="2" charset="0"/>
              </a:rPr>
              <a:t> </a:t>
            </a:r>
            <a:r>
              <a:rPr lang="en-US" b="1" dirty="0" err="1" smtClean="0">
                <a:latin typeface="Kruti Dev 010" pitchFamily="2" charset="0"/>
              </a:rPr>
              <a:t>gh</a:t>
            </a:r>
            <a:r>
              <a:rPr lang="en-US" b="1" dirty="0" smtClean="0">
                <a:latin typeface="Kruti Dev 010" pitchFamily="2" charset="0"/>
              </a:rPr>
              <a:t> lax.kdh; </a:t>
            </a:r>
            <a:r>
              <a:rPr lang="en-US" b="1" dirty="0" err="1" smtClean="0">
                <a:latin typeface="Kruti Dev 010" pitchFamily="2" charset="0"/>
              </a:rPr>
              <a:t>QkbZYlph</a:t>
            </a:r>
            <a:r>
              <a:rPr lang="en-US" b="1" dirty="0" smtClean="0">
                <a:latin typeface="Kruti Dev 010" pitchFamily="2" charset="0"/>
              </a:rPr>
              <a:t> </a:t>
            </a:r>
            <a:r>
              <a:rPr lang="en-US" b="1" dirty="0" err="1" smtClean="0">
                <a:latin typeface="Kruti Dev 010" pitchFamily="2" charset="0"/>
              </a:rPr>
              <a:t>i</a:t>
            </a:r>
            <a:r>
              <a:rPr lang="en-US" b="1" dirty="0" smtClean="0">
                <a:latin typeface="Kruti Dev 010" pitchFamily="2" charset="0"/>
              </a:rPr>
              <a:t>/</a:t>
            </a:r>
            <a:r>
              <a:rPr lang="en-US" b="1" dirty="0" err="1" smtClean="0">
                <a:latin typeface="Kruti Dev 010" pitchFamily="2" charset="0"/>
              </a:rPr>
              <a:t>nrh</a:t>
            </a:r>
            <a:r>
              <a:rPr lang="en-US" b="1" dirty="0" smtClean="0">
                <a:latin typeface="Kruti Dev 010" pitchFamily="2" charset="0"/>
              </a:rPr>
              <a:t> </a:t>
            </a:r>
            <a:r>
              <a:rPr lang="en-US" b="1" dirty="0" err="1" smtClean="0">
                <a:latin typeface="Kruti Dev 010" pitchFamily="2" charset="0"/>
              </a:rPr>
              <a:t>vkgs</a:t>
            </a:r>
            <a:r>
              <a:rPr lang="en-US" b="1" dirty="0" smtClean="0">
                <a:latin typeface="Kruti Dev 010" pitchFamily="2" charset="0"/>
              </a:rPr>
              <a:t>]</a:t>
            </a:r>
            <a:r>
              <a:rPr lang="en-US" b="1" dirty="0" err="1" smtClean="0">
                <a:latin typeface="Kruti Dev 010" pitchFamily="2" charset="0"/>
              </a:rPr>
              <a:t>ftP;k</a:t>
            </a:r>
            <a:r>
              <a:rPr lang="en-US" b="1" dirty="0" smtClean="0">
                <a:latin typeface="Kruti Dev 010" pitchFamily="2" charset="0"/>
              </a:rPr>
              <a:t> </a:t>
            </a:r>
            <a:r>
              <a:rPr lang="en-US" b="1" dirty="0" err="1" smtClean="0">
                <a:latin typeface="Kruti Dev 010" pitchFamily="2" charset="0"/>
              </a:rPr>
              <a:t>ek</a:t>
            </a:r>
            <a:r>
              <a:rPr lang="en-US" b="1" dirty="0" smtClean="0">
                <a:latin typeface="Kruti Dev 010" pitchFamily="2" charset="0"/>
              </a:rPr>
              <a:t>/;</a:t>
            </a:r>
            <a:r>
              <a:rPr lang="en-US" b="1" dirty="0" err="1" smtClean="0">
                <a:latin typeface="Kruti Dev 010" pitchFamily="2" charset="0"/>
              </a:rPr>
              <a:t>ekrqu</a:t>
            </a:r>
            <a:r>
              <a:rPr lang="en-US" b="1" dirty="0" smtClean="0">
                <a:latin typeface="Kruti Dev 010" pitchFamily="2" charset="0"/>
              </a:rPr>
              <a:t> </a:t>
            </a:r>
            <a:r>
              <a:rPr lang="en-US" b="1" dirty="0" err="1" smtClean="0">
                <a:latin typeface="Kruti Dev 010" pitchFamily="2" charset="0"/>
              </a:rPr>
              <a:t>lax.kdkr</a:t>
            </a:r>
            <a:r>
              <a:rPr lang="en-US" b="1" dirty="0" smtClean="0">
                <a:latin typeface="Kruti Dev 010" pitchFamily="2" charset="0"/>
              </a:rPr>
              <a:t> </a:t>
            </a:r>
            <a:r>
              <a:rPr lang="en-US" b="1" dirty="0" err="1" smtClean="0">
                <a:latin typeface="Kruti Dev 010" pitchFamily="2" charset="0"/>
              </a:rPr>
              <a:t>lkkBoqu</a:t>
            </a:r>
            <a:r>
              <a:rPr lang="en-US" b="1" dirty="0" smtClean="0">
                <a:latin typeface="Kruti Dev 010" pitchFamily="2" charset="0"/>
              </a:rPr>
              <a:t> </a:t>
            </a:r>
            <a:r>
              <a:rPr lang="en-US" b="1" dirty="0" err="1" smtClean="0">
                <a:latin typeface="Kruti Dev 010" pitchFamily="2" charset="0"/>
              </a:rPr>
              <a:t>BsoysY;k</a:t>
            </a:r>
            <a:r>
              <a:rPr lang="en-US" b="1" dirty="0" smtClean="0">
                <a:latin typeface="Kruti Dev 010" pitchFamily="2" charset="0"/>
              </a:rPr>
              <a:t> </a:t>
            </a:r>
            <a:r>
              <a:rPr lang="en-US" b="1" dirty="0" err="1" smtClean="0">
                <a:latin typeface="Kruti Dev 010" pitchFamily="2" charset="0"/>
              </a:rPr>
              <a:t>MsVk”kh</a:t>
            </a:r>
            <a:r>
              <a:rPr lang="en-US" b="1" dirty="0" smtClean="0">
                <a:latin typeface="Kruti Dev 010" pitchFamily="2" charset="0"/>
              </a:rPr>
              <a:t> </a:t>
            </a:r>
            <a:r>
              <a:rPr lang="en-US" b="1" dirty="0" err="1" smtClean="0">
                <a:latin typeface="Kruti Dev 010" pitchFamily="2" charset="0"/>
              </a:rPr>
              <a:t>tyn</a:t>
            </a:r>
            <a:r>
              <a:rPr lang="en-US" b="1" dirty="0" smtClean="0">
                <a:latin typeface="Kruti Dev 010" pitchFamily="2" charset="0"/>
              </a:rPr>
              <a:t> </a:t>
            </a:r>
            <a:r>
              <a:rPr lang="en-US" b="1" dirty="0" err="1" smtClean="0">
                <a:latin typeface="Kruti Dev 010" pitchFamily="2" charset="0"/>
              </a:rPr>
              <a:t>xrhus</a:t>
            </a:r>
            <a:r>
              <a:rPr lang="en-US" b="1" dirty="0" smtClean="0">
                <a:latin typeface="Kruti Dev 010" pitchFamily="2" charset="0"/>
              </a:rPr>
              <a:t>]</a:t>
            </a:r>
            <a:r>
              <a:rPr lang="en-US" b="1" dirty="0" err="1" smtClean="0">
                <a:latin typeface="Kruti Dev 010" pitchFamily="2" charset="0"/>
              </a:rPr>
              <a:t>ijarq</a:t>
            </a:r>
            <a:r>
              <a:rPr lang="en-US" b="1" dirty="0" smtClean="0">
                <a:latin typeface="Kruti Dev 010" pitchFamily="2" charset="0"/>
              </a:rPr>
              <a:t> </a:t>
            </a:r>
            <a:r>
              <a:rPr lang="en-US" b="1" dirty="0" err="1" smtClean="0">
                <a:latin typeface="Kruti Dev 010" pitchFamily="2" charset="0"/>
              </a:rPr>
              <a:t>vpqdi.ks</a:t>
            </a:r>
            <a:r>
              <a:rPr lang="en-US" b="1" dirty="0" smtClean="0">
                <a:latin typeface="Kruti Dev 010" pitchFamily="2" charset="0"/>
              </a:rPr>
              <a:t> </a:t>
            </a:r>
            <a:r>
              <a:rPr lang="en-US" b="1" dirty="0" err="1" smtClean="0">
                <a:latin typeface="Kruti Dev 010" pitchFamily="2" charset="0"/>
              </a:rPr>
              <a:t>laidZ</a:t>
            </a:r>
            <a:r>
              <a:rPr lang="en-US" b="1" dirty="0" smtClean="0">
                <a:latin typeface="Kruti Dev 010" pitchFamily="2" charset="0"/>
              </a:rPr>
              <a:t> </a:t>
            </a:r>
            <a:r>
              <a:rPr lang="en-US" b="1" dirty="0" err="1" smtClean="0">
                <a:latin typeface="Kruti Dev 010" pitchFamily="2" charset="0"/>
              </a:rPr>
              <a:t>lk</a:t>
            </a:r>
            <a:r>
              <a:rPr lang="en-US" b="1" dirty="0" smtClean="0">
                <a:latin typeface="Kruti Dev 010" pitchFamily="2" charset="0"/>
              </a:rPr>
              <a:t>/</a:t>
            </a:r>
            <a:r>
              <a:rPr lang="en-US" b="1" dirty="0" err="1" smtClean="0">
                <a:latin typeface="Kruti Dev 010" pitchFamily="2" charset="0"/>
              </a:rPr>
              <a:t>kus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 </a:t>
            </a:r>
            <a:r>
              <a:rPr lang="en-US" b="1" dirty="0" err="1" smtClean="0">
                <a:latin typeface="Kruti Dev 010" pitchFamily="2" charset="0"/>
              </a:rPr>
              <a:t>gksrs</a:t>
            </a:r>
            <a:r>
              <a:rPr lang="en-US" b="1" dirty="0" smtClean="0">
                <a:latin typeface="Kruti Dev 010" pitchFamily="2" charset="0"/>
              </a:rPr>
              <a:t>-**</a:t>
            </a:r>
            <a:endParaRPr lang="en-US" dirty="0" smtClean="0">
              <a:latin typeface="Kruti Dev 010" pitchFamily="2"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oSf”kV;s</a:t>
            </a:r>
            <a:r>
              <a:rPr lang="en-US" b="1" dirty="0" smtClean="0">
                <a:latin typeface="Kruti Dev 010" pitchFamily="2" charset="0"/>
              </a:rPr>
              <a:t>-&amp;</a:t>
            </a:r>
            <a:endParaRPr lang="en-US" dirty="0" smtClean="0">
              <a:latin typeface="Kruti Dev 010" pitchFamily="2" charset="0"/>
            </a:endParaRPr>
          </a:p>
          <a:p>
            <a:pPr lvl="0"/>
            <a:r>
              <a:rPr lang="en-US" b="1" dirty="0" smtClean="0">
                <a:latin typeface="Kruti Dev 010" pitchFamily="2" charset="0"/>
              </a:rPr>
              <a:t>“</a:t>
            </a:r>
            <a:r>
              <a:rPr lang="en-US" b="1" dirty="0" err="1" smtClean="0">
                <a:latin typeface="Kruti Dev 010" pitchFamily="2" charset="0"/>
              </a:rPr>
              <a:t>kkL</a:t>
            </a:r>
            <a:r>
              <a:rPr lang="en-US" b="1" dirty="0" smtClean="0">
                <a:latin typeface="Kruti Dev 010" pitchFamily="2" charset="0"/>
              </a:rPr>
              <a:t>=</a:t>
            </a:r>
            <a:r>
              <a:rPr lang="en-US" b="1" dirty="0" err="1" smtClean="0">
                <a:latin typeface="Kruti Dev 010" pitchFamily="2" charset="0"/>
              </a:rPr>
              <a:t>ksDr</a:t>
            </a:r>
            <a:r>
              <a:rPr lang="en-US" b="1" dirty="0" smtClean="0">
                <a:latin typeface="Kruti Dev 010" pitchFamily="2" charset="0"/>
              </a:rPr>
              <a:t> o </a:t>
            </a:r>
            <a:r>
              <a:rPr lang="en-US" b="1" dirty="0" err="1" smtClean="0">
                <a:latin typeface="Kruti Dev 010" pitchFamily="2" charset="0"/>
              </a:rPr>
              <a:t>rkfdZd</a:t>
            </a:r>
            <a:r>
              <a:rPr lang="en-US" b="1" dirty="0" smtClean="0">
                <a:latin typeface="Kruti Dev 010" pitchFamily="2" charset="0"/>
              </a:rPr>
              <a:t> </a:t>
            </a:r>
            <a:r>
              <a:rPr lang="en-US" b="1" dirty="0" err="1" smtClean="0">
                <a:latin typeface="Kruti Dev 010" pitchFamily="2" charset="0"/>
              </a:rPr>
              <a:t>dsysys</a:t>
            </a:r>
            <a:r>
              <a:rPr lang="en-US" b="1" dirty="0" smtClean="0">
                <a:latin typeface="Kruti Dev 010" pitchFamily="2" charset="0"/>
              </a:rPr>
              <a:t> </a:t>
            </a:r>
            <a:r>
              <a:rPr lang="en-US" b="1" dirty="0" err="1" smtClean="0">
                <a:latin typeface="Kruti Dev 010" pitchFamily="2" charset="0"/>
              </a:rPr>
              <a:t>lqla?kVu</a:t>
            </a:r>
            <a:endParaRPr lang="en-US" dirty="0" smtClean="0">
              <a:latin typeface="Kruti Dev 010" pitchFamily="2" charset="0"/>
            </a:endParaRPr>
          </a:p>
          <a:p>
            <a:pPr lvl="0"/>
            <a:r>
              <a:rPr lang="en-US" b="1" dirty="0" err="1" smtClean="0">
                <a:latin typeface="Kruti Dev 010" pitchFamily="2" charset="0"/>
              </a:rPr>
              <a:t>jpusr</a:t>
            </a:r>
            <a:r>
              <a:rPr lang="en-US" b="1" dirty="0" smtClean="0">
                <a:latin typeface="Kruti Dev 010" pitchFamily="2" charset="0"/>
              </a:rPr>
              <a:t> </a:t>
            </a:r>
            <a:r>
              <a:rPr lang="en-US" b="1" dirty="0" err="1" smtClean="0">
                <a:latin typeface="Kruti Dev 010" pitchFamily="2" charset="0"/>
              </a:rPr>
              <a:t>cny</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pPr lvl="0"/>
            <a:r>
              <a:rPr lang="en-US" b="1" dirty="0" smtClean="0">
                <a:latin typeface="Kruti Dev 010" pitchFamily="2" charset="0"/>
              </a:rPr>
              <a:t>fu;=</a:t>
            </a:r>
            <a:r>
              <a:rPr lang="en-US" b="1" dirty="0" err="1" smtClean="0">
                <a:latin typeface="Kruti Dev 010" pitchFamily="2" charset="0"/>
              </a:rPr>
              <a:t>a.k</a:t>
            </a:r>
            <a:endParaRPr lang="en-US" dirty="0" smtClean="0">
              <a:latin typeface="Kruti Dev 010" pitchFamily="2" charset="0"/>
            </a:endParaRPr>
          </a:p>
          <a:p>
            <a:pPr lvl="0"/>
            <a:r>
              <a:rPr lang="en-US" b="1" dirty="0" err="1" smtClean="0">
                <a:latin typeface="Kruti Dev 010" pitchFamily="2" charset="0"/>
              </a:rPr>
              <a:t>ljG</a:t>
            </a:r>
            <a:r>
              <a:rPr lang="en-US" b="1" dirty="0" smtClean="0">
                <a:latin typeface="Kruti Dev 010" pitchFamily="2" charset="0"/>
              </a:rPr>
              <a:t> </a:t>
            </a:r>
            <a:r>
              <a:rPr lang="en-US" b="1" dirty="0" err="1" smtClean="0">
                <a:latin typeface="Kruti Dev 010" pitchFamily="2" charset="0"/>
              </a:rPr>
              <a:t>izos”k</a:t>
            </a:r>
            <a:endParaRPr lang="en-US" dirty="0" smtClean="0">
              <a:latin typeface="Kruti Dev 010" pitchFamily="2" charset="0"/>
            </a:endParaRPr>
          </a:p>
          <a:p>
            <a:pPr lvl="0"/>
            <a:r>
              <a:rPr lang="en-US" b="1" dirty="0" err="1" smtClean="0">
                <a:latin typeface="Kruti Dev 010" pitchFamily="2" charset="0"/>
              </a:rPr>
              <a:t>NikbZ</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r>
              <a:rPr lang="en-US" b="1" dirty="0" smtClean="0">
                <a:latin typeface="Kruti Dev 010" pitchFamily="2" charset="0"/>
              </a:rPr>
              <a:t> </a:t>
            </a:r>
            <a:endParaRPr lang="en-US" dirty="0" smtClean="0">
              <a:latin typeface="Kruti Dev 010" pitchFamily="2" charset="0"/>
            </a:endParaRPr>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mfÌ’V;s</a:t>
            </a:r>
            <a:r>
              <a:rPr lang="en-US" b="1" dirty="0" smtClean="0">
                <a:latin typeface="Kruti Dev 010" pitchFamily="2" charset="0"/>
              </a:rPr>
              <a:t>-&amp;</a:t>
            </a:r>
            <a:endParaRPr lang="en-US" dirty="0" smtClean="0">
              <a:latin typeface="Kruti Dev 010" pitchFamily="2" charset="0"/>
            </a:endParaRPr>
          </a:p>
          <a:p>
            <a:pPr lvl="0"/>
            <a:r>
              <a:rPr lang="en-US" b="1" dirty="0" err="1" smtClean="0">
                <a:latin typeface="Kruti Dev 010" pitchFamily="2" charset="0"/>
              </a:rPr>
              <a:t>lkBk</a:t>
            </a:r>
            <a:r>
              <a:rPr lang="en-US" b="1" dirty="0" smtClean="0">
                <a:latin typeface="Kruti Dev 010" pitchFamily="2" charset="0"/>
              </a:rPr>
              <a:t> </a:t>
            </a:r>
            <a:r>
              <a:rPr lang="en-US" b="1" dirty="0" err="1" smtClean="0">
                <a:latin typeface="Kruti Dev 010" pitchFamily="2" charset="0"/>
              </a:rPr>
              <a:t>lkBfous</a:t>
            </a:r>
            <a:endParaRPr lang="en-US" dirty="0" smtClean="0">
              <a:latin typeface="Kruti Dev 010" pitchFamily="2" charset="0"/>
            </a:endParaRPr>
          </a:p>
          <a:p>
            <a:pPr lvl="0"/>
            <a:r>
              <a:rPr lang="en-US" b="1" dirty="0" err="1" smtClean="0">
                <a:latin typeface="Kruti Dev 010" pitchFamily="2" charset="0"/>
              </a:rPr>
              <a:t>lksis</a:t>
            </a:r>
            <a:r>
              <a:rPr lang="en-US" b="1" dirty="0" smtClean="0">
                <a:latin typeface="Kruti Dev 010" pitchFamily="2" charset="0"/>
              </a:rPr>
              <a:t> </a:t>
            </a:r>
            <a:r>
              <a:rPr lang="en-US" b="1" dirty="0" err="1" smtClean="0">
                <a:latin typeface="Kruti Dev 010" pitchFamily="2" charset="0"/>
              </a:rPr>
              <a:t>izos”k</a:t>
            </a:r>
            <a:endParaRPr lang="en-US" dirty="0" smtClean="0">
              <a:latin typeface="Kruti Dev 010" pitchFamily="2" charset="0"/>
            </a:endParaRPr>
          </a:p>
          <a:p>
            <a:pPr lvl="0"/>
            <a:r>
              <a:rPr lang="en-US" b="1" dirty="0" err="1" smtClean="0">
                <a:latin typeface="Kruti Dev 010" pitchFamily="2" charset="0"/>
              </a:rPr>
              <a:t>v|kor</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ekx.khuqlkj</a:t>
            </a:r>
            <a:r>
              <a:rPr lang="en-US" b="1" dirty="0" smtClean="0">
                <a:latin typeface="Kruti Dev 010" pitchFamily="2" charset="0"/>
              </a:rPr>
              <a:t> </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miyC</a:t>
            </a:r>
            <a:r>
              <a:rPr lang="en-US" b="1" dirty="0" smtClean="0">
                <a:latin typeface="Kruti Dev 010" pitchFamily="2" charset="0"/>
              </a:rPr>
              <a:t>/k</a:t>
            </a:r>
            <a:endParaRPr lang="en-US" dirty="0" smtClean="0">
              <a:latin typeface="Kruti Dev 010" pitchFamily="2" charset="0"/>
            </a:endParaRPr>
          </a:p>
          <a:p>
            <a:pPr lvl="0"/>
            <a:r>
              <a:rPr lang="en-US" b="1" dirty="0" err="1" smtClean="0">
                <a:latin typeface="Kruti Dev 010" pitchFamily="2" charset="0"/>
              </a:rPr>
              <a:t>cny</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 “</a:t>
            </a:r>
            <a:r>
              <a:rPr lang="en-US" b="1" dirty="0" err="1" smtClean="0">
                <a:latin typeface="Kruti Dev 010" pitchFamily="2" charset="0"/>
              </a:rPr>
              <a:t>kD</a:t>
            </a:r>
            <a:r>
              <a:rPr lang="en-US" b="1" dirty="0" smtClean="0">
                <a:latin typeface="Kruti Dev 010" pitchFamily="2" charset="0"/>
              </a:rPr>
              <a:t>;-</a:t>
            </a:r>
            <a:endParaRPr lang="en-US" dirty="0" smtClean="0">
              <a:latin typeface="Kruti Dev 010" pitchFamily="2" charset="0"/>
            </a:endParaRPr>
          </a:p>
          <a:p>
            <a:endParaRPr lang="en-US" dirty="0">
              <a:latin typeface="Kruti Dev 01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1"/>
            <a:ext cx="7772400" cy="1470025"/>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en-US" b="1" dirty="0" err="1" smtClean="0">
                <a:solidFill>
                  <a:srgbClr val="FF0000"/>
                </a:solidFill>
              </a:rPr>
              <a:t>Dr.H.N.Sinha</a:t>
            </a:r>
            <a:r>
              <a:rPr lang="en-US" b="1" dirty="0" smtClean="0">
                <a:solidFill>
                  <a:srgbClr val="FF0000"/>
                </a:solidFill>
              </a:rPr>
              <a:t> Arts and Commerce College, </a:t>
            </a:r>
            <a:r>
              <a:rPr lang="en-US" b="1" dirty="0" err="1" smtClean="0">
                <a:solidFill>
                  <a:srgbClr val="FF0000"/>
                </a:solidFill>
              </a:rPr>
              <a:t>Patur</a:t>
            </a:r>
            <a:r>
              <a:rPr lang="en-US" b="1" dirty="0" smtClean="0">
                <a:solidFill>
                  <a:srgbClr val="FF0000"/>
                </a:solidFill>
              </a:rPr>
              <a:t> Dist-Akola</a:t>
            </a:r>
            <a:endParaRPr lang="en-US" b="1" dirty="0">
              <a:solidFill>
                <a:srgbClr val="FF0000"/>
              </a:solidFill>
            </a:endParaRPr>
          </a:p>
        </p:txBody>
      </p:sp>
      <p:sp>
        <p:nvSpPr>
          <p:cNvPr id="3" name="Subtitle 2"/>
          <p:cNvSpPr>
            <a:spLocks noGrp="1"/>
          </p:cNvSpPr>
          <p:nvPr>
            <p:ph type="subTitle" idx="1"/>
          </p:nvPr>
        </p:nvSpPr>
        <p:spPr>
          <a:xfrm>
            <a:off x="1371600" y="1905000"/>
            <a:ext cx="6400800" cy="3733800"/>
          </a:xfrm>
        </p:spPr>
        <p:style>
          <a:lnRef idx="0">
            <a:schemeClr val="accent3"/>
          </a:lnRef>
          <a:fillRef idx="3">
            <a:schemeClr val="accent3"/>
          </a:fillRef>
          <a:effectRef idx="3">
            <a:schemeClr val="accent3"/>
          </a:effectRef>
          <a:fontRef idx="minor">
            <a:schemeClr val="lt1"/>
          </a:fontRef>
        </p:style>
        <p:txBody>
          <a:bodyPr>
            <a:normAutofit fontScale="62500" lnSpcReduction="20000"/>
          </a:bodyPr>
          <a:lstStyle/>
          <a:p>
            <a:r>
              <a:rPr lang="en-US" sz="19700" b="1" dirty="0" smtClean="0">
                <a:solidFill>
                  <a:srgbClr val="C00000"/>
                </a:solidFill>
              </a:rPr>
              <a:t>Welcome</a:t>
            </a:r>
          </a:p>
          <a:p>
            <a:endParaRPr lang="en-US" dirty="0" smtClean="0"/>
          </a:p>
          <a:p>
            <a:r>
              <a:rPr lang="en-US" dirty="0" smtClean="0"/>
              <a:t/>
            </a:r>
            <a:br>
              <a:rPr lang="en-US" dirty="0" smtClean="0"/>
            </a:br>
            <a:r>
              <a:rPr lang="en-US" sz="14100" b="1" dirty="0" err="1" smtClean="0">
                <a:solidFill>
                  <a:srgbClr val="002060"/>
                </a:solidFill>
              </a:rPr>
              <a:t>B.Com</a:t>
            </a:r>
            <a:r>
              <a:rPr lang="en-US" sz="14100" b="1" dirty="0" smtClean="0">
                <a:solidFill>
                  <a:srgbClr val="002060"/>
                </a:solidFill>
              </a:rPr>
              <a:t> II</a:t>
            </a:r>
            <a:endParaRPr lang="en-US" sz="14100" b="1" dirty="0">
              <a:solidFill>
                <a:srgbClr val="002060"/>
              </a:solidFill>
            </a:endParaRPr>
          </a:p>
        </p:txBody>
      </p:sp>
      <p:sp>
        <p:nvSpPr>
          <p:cNvPr id="4" name="Rounded Rectangle 3"/>
          <p:cNvSpPr/>
          <p:nvPr/>
        </p:nvSpPr>
        <p:spPr>
          <a:xfrm>
            <a:off x="4724400" y="6172200"/>
            <a:ext cx="4267200" cy="533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smtClean="0">
                <a:solidFill>
                  <a:schemeClr val="tx1"/>
                </a:solidFill>
              </a:rPr>
              <a:t>Presented by. </a:t>
            </a:r>
            <a:r>
              <a:rPr lang="en-US" sz="2400" b="1" dirty="0" err="1" smtClean="0">
                <a:solidFill>
                  <a:schemeClr val="tx1"/>
                </a:solidFill>
              </a:rPr>
              <a:t>Dr.Ronil</a:t>
            </a:r>
            <a:r>
              <a:rPr lang="en-US" sz="2400" b="1" dirty="0" smtClean="0">
                <a:solidFill>
                  <a:schemeClr val="tx1"/>
                </a:solidFill>
              </a:rPr>
              <a:t> K. </a:t>
            </a:r>
            <a:r>
              <a:rPr lang="en-US" sz="2400" b="1" dirty="0" err="1" smtClean="0">
                <a:solidFill>
                  <a:schemeClr val="tx1"/>
                </a:solidFill>
              </a:rPr>
              <a:t>Ahale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Qk;ns</a:t>
            </a:r>
            <a:r>
              <a:rPr lang="en-US" b="1" dirty="0" smtClean="0">
                <a:latin typeface="Kruti Dev 010" pitchFamily="2" charset="0"/>
              </a:rPr>
              <a:t>-&amp;</a:t>
            </a:r>
            <a:endParaRPr lang="en-US" dirty="0" smtClean="0">
              <a:latin typeface="Kruti Dev 010" pitchFamily="2" charset="0"/>
            </a:endParaRPr>
          </a:p>
          <a:p>
            <a:pPr lvl="0"/>
            <a:r>
              <a:rPr lang="en-US" b="1" dirty="0" err="1" smtClean="0">
                <a:latin typeface="Kruti Dev 010" pitchFamily="2" charset="0"/>
              </a:rPr>
              <a:t>fu.kZ</a:t>
            </a:r>
            <a:r>
              <a:rPr lang="en-US" b="1" dirty="0" smtClean="0">
                <a:latin typeface="Kruti Dev 010" pitchFamily="2" charset="0"/>
              </a:rPr>
              <a:t>; ?</a:t>
            </a:r>
            <a:r>
              <a:rPr lang="en-US" b="1" dirty="0" err="1" smtClean="0">
                <a:latin typeface="Kruti Dev 010" pitchFamily="2" charset="0"/>
              </a:rPr>
              <a:t>ks.;kl</a:t>
            </a:r>
            <a:r>
              <a:rPr lang="en-US" b="1" dirty="0" smtClean="0">
                <a:latin typeface="Kruti Dev 010" pitchFamily="2" charset="0"/>
              </a:rPr>
              <a:t> </a:t>
            </a:r>
            <a:r>
              <a:rPr lang="en-US" b="1" dirty="0" err="1" smtClean="0">
                <a:latin typeface="Kruti Dev 010" pitchFamily="2" charset="0"/>
              </a:rPr>
              <a:t>mi;qDr</a:t>
            </a:r>
            <a:endParaRPr lang="en-US" dirty="0" smtClean="0">
              <a:latin typeface="Kruti Dev 010" pitchFamily="2" charset="0"/>
            </a:endParaRPr>
          </a:p>
          <a:p>
            <a:pPr lvl="0"/>
            <a:r>
              <a:rPr lang="en-US" b="1" dirty="0" err="1" smtClean="0">
                <a:latin typeface="Kruti Dev 010" pitchFamily="2" charset="0"/>
              </a:rPr>
              <a:t>Rojhr</a:t>
            </a:r>
            <a:r>
              <a:rPr lang="en-US" b="1" dirty="0" smtClean="0">
                <a:latin typeface="Kruti Dev 010" pitchFamily="2" charset="0"/>
              </a:rPr>
              <a:t> </a:t>
            </a:r>
            <a:r>
              <a:rPr lang="en-US" b="1" dirty="0" err="1" smtClean="0">
                <a:latin typeface="Kruti Dev 010" pitchFamily="2" charset="0"/>
              </a:rPr>
              <a:t>ekfgrhph</a:t>
            </a:r>
            <a:r>
              <a:rPr lang="en-US" b="1" dirty="0" smtClean="0">
                <a:latin typeface="Kruti Dev 010" pitchFamily="2" charset="0"/>
              </a:rPr>
              <a:t> </a:t>
            </a:r>
            <a:r>
              <a:rPr lang="en-US" b="1" dirty="0" err="1" smtClean="0">
                <a:latin typeface="Kruti Dev 010" pitchFamily="2" charset="0"/>
              </a:rPr>
              <a:t>miyC</a:t>
            </a:r>
            <a:r>
              <a:rPr lang="en-US" b="1" dirty="0" smtClean="0">
                <a:latin typeface="Kruti Dev 010" pitchFamily="2" charset="0"/>
              </a:rPr>
              <a:t>/</a:t>
            </a:r>
            <a:r>
              <a:rPr lang="en-US" b="1" dirty="0" err="1" smtClean="0">
                <a:latin typeface="Kruti Dev 010" pitchFamily="2" charset="0"/>
              </a:rPr>
              <a:t>krk</a:t>
            </a:r>
            <a:endParaRPr lang="en-US" dirty="0" smtClean="0">
              <a:latin typeface="Kruti Dev 010" pitchFamily="2" charset="0"/>
            </a:endParaRPr>
          </a:p>
          <a:p>
            <a:pPr lvl="0"/>
            <a:r>
              <a:rPr lang="en-US" b="1" dirty="0" err="1" smtClean="0">
                <a:latin typeface="Kruti Dev 010" pitchFamily="2" charset="0"/>
              </a:rPr>
              <a:t>dk;Z</a:t>
            </a:r>
            <a:r>
              <a:rPr lang="en-US" b="1" dirty="0" smtClean="0">
                <a:latin typeface="Kruti Dev 010" pitchFamily="2" charset="0"/>
              </a:rPr>
              <a:t>{</a:t>
            </a:r>
            <a:r>
              <a:rPr lang="en-US" b="1" dirty="0" err="1" smtClean="0">
                <a:latin typeface="Kruti Dev 010" pitchFamily="2" charset="0"/>
              </a:rPr>
              <a:t>kersr</a:t>
            </a:r>
            <a:r>
              <a:rPr lang="en-US" b="1" dirty="0" smtClean="0">
                <a:latin typeface="Kruti Dev 010" pitchFamily="2" charset="0"/>
              </a:rPr>
              <a:t> ok&lt;</a:t>
            </a:r>
            <a:endParaRPr lang="en-US" dirty="0" smtClean="0">
              <a:latin typeface="Kruti Dev 010" pitchFamily="2" charset="0"/>
            </a:endParaRPr>
          </a:p>
          <a:p>
            <a:pPr lvl="0"/>
            <a:r>
              <a:rPr lang="en-US" b="1" dirty="0" err="1" smtClean="0">
                <a:latin typeface="Kruti Dev 010" pitchFamily="2" charset="0"/>
              </a:rPr>
              <a:t>dke</a:t>
            </a:r>
            <a:r>
              <a:rPr lang="en-US" b="1" dirty="0" smtClean="0">
                <a:latin typeface="Kruti Dev 010" pitchFamily="2" charset="0"/>
              </a:rPr>
              <a:t> </a:t>
            </a:r>
            <a:r>
              <a:rPr lang="en-US" b="1" dirty="0" err="1" smtClean="0">
                <a:latin typeface="Kruti Dev 010" pitchFamily="2" charset="0"/>
              </a:rPr>
              <a:t>dj.;kl</a:t>
            </a:r>
            <a:r>
              <a:rPr lang="en-US" b="1" dirty="0" smtClean="0">
                <a:latin typeface="Kruti Dev 010" pitchFamily="2" charset="0"/>
              </a:rPr>
              <a:t> </a:t>
            </a:r>
            <a:r>
              <a:rPr lang="en-US" b="1" dirty="0" err="1" smtClean="0">
                <a:latin typeface="Kruti Dev 010" pitchFamily="2" charset="0"/>
              </a:rPr>
              <a:t>lqyHk</a:t>
            </a:r>
            <a:endParaRPr lang="en-US" dirty="0" smtClean="0">
              <a:latin typeface="Kruti Dev 010" pitchFamily="2" charset="0"/>
            </a:endParaRPr>
          </a:p>
          <a:p>
            <a:pPr lvl="0"/>
            <a:r>
              <a:rPr lang="en-US" b="1" dirty="0" err="1" smtClean="0">
                <a:latin typeface="Kruti Dev 010" pitchFamily="2" charset="0"/>
              </a:rPr>
              <a:t>lqjf</a:t>
            </a:r>
            <a:r>
              <a:rPr lang="en-US" b="1" dirty="0" smtClean="0">
                <a:latin typeface="Kruti Dev 010" pitchFamily="2" charset="0"/>
              </a:rPr>
              <a:t>{</a:t>
            </a:r>
            <a:r>
              <a:rPr lang="en-US" b="1" dirty="0" err="1" smtClean="0">
                <a:latin typeface="Kruti Dev 010" pitchFamily="2" charset="0"/>
              </a:rPr>
              <a:t>krrk</a:t>
            </a:r>
            <a:endParaRPr lang="en-US" dirty="0" smtClean="0">
              <a:latin typeface="Kruti Dev 010" pitchFamily="2" charset="0"/>
            </a:endParaRPr>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nks’k</a:t>
            </a:r>
            <a:r>
              <a:rPr lang="en-US" b="1" dirty="0" smtClean="0">
                <a:latin typeface="Kruti Dev 010" pitchFamily="2" charset="0"/>
              </a:rPr>
              <a:t>-&amp;</a:t>
            </a:r>
            <a:endParaRPr lang="en-US" dirty="0" smtClean="0">
              <a:latin typeface="Kruti Dev 010" pitchFamily="2" charset="0"/>
            </a:endParaRPr>
          </a:p>
          <a:p>
            <a:pPr lvl="0"/>
            <a:r>
              <a:rPr lang="en-US" b="1" dirty="0" smtClean="0">
                <a:latin typeface="Kruti Dev 010" pitchFamily="2" charset="0"/>
              </a:rPr>
              <a:t>[</a:t>
            </a:r>
            <a:r>
              <a:rPr lang="en-US" b="1" dirty="0" err="1" smtClean="0">
                <a:latin typeface="Kruti Dev 010" pitchFamily="2" charset="0"/>
              </a:rPr>
              <a:t>kpkZr</a:t>
            </a:r>
            <a:r>
              <a:rPr lang="en-US" b="1" dirty="0" smtClean="0">
                <a:latin typeface="Kruti Dev 010" pitchFamily="2" charset="0"/>
              </a:rPr>
              <a:t> ok&lt;</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iqlY;k</a:t>
            </a:r>
            <a:r>
              <a:rPr lang="en-US" b="1" dirty="0" smtClean="0">
                <a:latin typeface="Kruti Dev 010" pitchFamily="2" charset="0"/>
              </a:rPr>
              <a:t> </a:t>
            </a:r>
            <a:r>
              <a:rPr lang="en-US" b="1" dirty="0" err="1" smtClean="0">
                <a:latin typeface="Kruti Dev 010" pitchFamily="2" charset="0"/>
              </a:rPr>
              <a:t>tk.;kph</a:t>
            </a:r>
            <a:r>
              <a:rPr lang="en-US" b="1" dirty="0" smtClean="0">
                <a:latin typeface="Kruti Dev 010" pitchFamily="2" charset="0"/>
              </a:rPr>
              <a:t> “</a:t>
            </a:r>
            <a:r>
              <a:rPr lang="en-US" b="1" dirty="0" err="1" smtClean="0">
                <a:latin typeface="Kruti Dev 010" pitchFamily="2" charset="0"/>
              </a:rPr>
              <a:t>kD;rk</a:t>
            </a:r>
            <a:endParaRPr lang="en-US" dirty="0" smtClean="0">
              <a:latin typeface="Kruti Dev 010" pitchFamily="2" charset="0"/>
            </a:endParaRPr>
          </a:p>
          <a:p>
            <a:pPr lvl="0"/>
            <a:r>
              <a:rPr lang="en-US" b="1" dirty="0" err="1" smtClean="0">
                <a:latin typeface="Kruti Dev 010" pitchFamily="2" charset="0"/>
              </a:rPr>
              <a:t>tqus</a:t>
            </a:r>
            <a:r>
              <a:rPr lang="en-US" b="1" dirty="0" smtClean="0">
                <a:latin typeface="Kruti Dev 010" pitchFamily="2" charset="0"/>
              </a:rPr>
              <a:t> </a:t>
            </a:r>
            <a:r>
              <a:rPr lang="en-US" b="1" dirty="0" err="1" smtClean="0">
                <a:latin typeface="Kruti Dev 010" pitchFamily="2" charset="0"/>
              </a:rPr>
              <a:t>lkW¶Vosvj</a:t>
            </a:r>
            <a:r>
              <a:rPr lang="en-US" b="1" dirty="0" smtClean="0">
                <a:latin typeface="Kruti Dev 010" pitchFamily="2" charset="0"/>
              </a:rPr>
              <a:t> </a:t>
            </a:r>
            <a:r>
              <a:rPr lang="en-US" b="1" dirty="0" err="1" smtClean="0">
                <a:latin typeface="Kruti Dev 010" pitchFamily="2" charset="0"/>
              </a:rPr>
              <a:t>fu:Ik;ksxh</a:t>
            </a:r>
            <a:endParaRPr lang="en-US" dirty="0" smtClean="0">
              <a:latin typeface="Kruti Dev 010" pitchFamily="2" charset="0"/>
            </a:endParaRPr>
          </a:p>
          <a:p>
            <a:r>
              <a:rPr lang="en-US" b="1" dirty="0" err="1" smtClean="0">
                <a:latin typeface="Kruti Dev 010" pitchFamily="2" charset="0"/>
              </a:rPr>
              <a:t>ygku</a:t>
            </a:r>
            <a:r>
              <a:rPr lang="en-US" b="1" dirty="0" smtClean="0">
                <a:latin typeface="Kruti Dev 010" pitchFamily="2" charset="0"/>
              </a:rPr>
              <a:t> </a:t>
            </a:r>
            <a:r>
              <a:rPr lang="en-US" b="1" dirty="0" err="1" smtClean="0">
                <a:latin typeface="Kruti Dev 010" pitchFamily="2" charset="0"/>
              </a:rPr>
              <a:t>midzekalkBh</a:t>
            </a:r>
            <a:r>
              <a:rPr lang="en-US" b="1" dirty="0" smtClean="0">
                <a:latin typeface="Kruti Dev 010" pitchFamily="2" charset="0"/>
              </a:rPr>
              <a:t> </a:t>
            </a:r>
            <a:r>
              <a:rPr lang="en-US" b="1" dirty="0" err="1" smtClean="0">
                <a:latin typeface="Kruti Dev 010" pitchFamily="2" charset="0"/>
              </a:rPr>
              <a:t>fu:i;ksxh</a:t>
            </a:r>
            <a:endParaRPr lang="en-US" dirty="0">
              <a:latin typeface="Kruti Dev 010"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lnSpcReduction="10000"/>
          </a:bodyPr>
          <a:lstStyle/>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mi;ksx</a:t>
            </a:r>
            <a:r>
              <a:rPr lang="en-US" b="1" dirty="0" smtClean="0">
                <a:latin typeface="Kruti Dev 010" pitchFamily="2" charset="0"/>
              </a:rPr>
              <a:t>-&amp;</a:t>
            </a:r>
            <a:endParaRPr lang="en-US" dirty="0" smtClean="0">
              <a:latin typeface="Kruti Dev 010" pitchFamily="2" charset="0"/>
            </a:endParaRPr>
          </a:p>
          <a:p>
            <a:r>
              <a:rPr lang="en-US" b="1" dirty="0" smtClean="0">
                <a:latin typeface="Kruti Dev 010" pitchFamily="2" charset="0"/>
              </a:rPr>
              <a:t>1-MsVkps </a:t>
            </a:r>
            <a:r>
              <a:rPr lang="en-US" b="1" dirty="0" err="1" smtClean="0">
                <a:latin typeface="Kruti Dev 010" pitchFamily="2" charset="0"/>
              </a:rPr>
              <a:t>oxhZdj.k</a:t>
            </a:r>
            <a:r>
              <a:rPr lang="en-US" b="1" dirty="0" smtClean="0">
                <a:latin typeface="Kruti Dev 010" pitchFamily="2" charset="0"/>
              </a:rPr>
              <a:t> o </a:t>
            </a:r>
            <a:r>
              <a:rPr lang="en-US" b="1" dirty="0" err="1" smtClean="0">
                <a:latin typeface="Kruti Dev 010" pitchFamily="2" charset="0"/>
              </a:rPr>
              <a:t>mi;ksx</a:t>
            </a:r>
            <a:endParaRPr lang="en-US" dirty="0" smtClean="0">
              <a:latin typeface="Kruti Dev 010" pitchFamily="2" charset="0"/>
            </a:endParaRPr>
          </a:p>
          <a:p>
            <a:r>
              <a:rPr lang="en-US" b="1" dirty="0" smtClean="0">
                <a:latin typeface="Kruti Dev 010" pitchFamily="2" charset="0"/>
              </a:rPr>
              <a:t>2- </a:t>
            </a:r>
            <a:r>
              <a:rPr lang="en-US" b="1" dirty="0" err="1" smtClean="0">
                <a:latin typeface="Kruti Dev 010" pitchFamily="2" charset="0"/>
              </a:rPr>
              <a:t>oxZokjh</a:t>
            </a:r>
            <a:r>
              <a:rPr lang="en-US" b="1" dirty="0" smtClean="0">
                <a:latin typeface="Kruti Dev 010" pitchFamily="2" charset="0"/>
              </a:rPr>
              <a:t> </a:t>
            </a:r>
            <a:r>
              <a:rPr lang="en-US" b="1" dirty="0" err="1" smtClean="0">
                <a:latin typeface="Kruti Dev 010" pitchFamily="2" charset="0"/>
              </a:rPr>
              <a:t>dk</a:t>
            </a:r>
            <a:r>
              <a:rPr lang="en-US" b="1" dirty="0" smtClean="0">
                <a:latin typeface="Kruti Dev 010" pitchFamily="2" charset="0"/>
              </a:rPr>
              <a:t>&lt;.</a:t>
            </a:r>
            <a:r>
              <a:rPr lang="en-US" b="1" dirty="0" err="1" smtClean="0">
                <a:latin typeface="Kruti Dev 010" pitchFamily="2" charset="0"/>
              </a:rPr>
              <a:t>ks</a:t>
            </a:r>
            <a:endParaRPr lang="en-US" dirty="0" smtClean="0">
              <a:latin typeface="Kruti Dev 010" pitchFamily="2" charset="0"/>
            </a:endParaRPr>
          </a:p>
          <a:p>
            <a:r>
              <a:rPr lang="en-US" b="1" dirty="0" smtClean="0">
                <a:latin typeface="Kruti Dev 010" pitchFamily="2" charset="0"/>
              </a:rPr>
              <a:t>3-laj{</a:t>
            </a:r>
            <a:r>
              <a:rPr lang="en-US" b="1" dirty="0" err="1" smtClean="0">
                <a:latin typeface="Kruti Dev 010" pitchFamily="2" charset="0"/>
              </a:rPr>
              <a:t>k.k</a:t>
            </a:r>
            <a:endParaRPr lang="en-US" dirty="0" smtClean="0">
              <a:latin typeface="Kruti Dev 010" pitchFamily="2" charset="0"/>
            </a:endParaRPr>
          </a:p>
          <a:p>
            <a:r>
              <a:rPr lang="en-US" b="1" dirty="0" smtClean="0">
                <a:latin typeface="Kruti Dev 010" pitchFamily="2" charset="0"/>
              </a:rPr>
              <a:t>4-miyC/</a:t>
            </a:r>
            <a:r>
              <a:rPr lang="en-US" b="1" dirty="0" err="1" smtClean="0">
                <a:latin typeface="Kruti Dev 010" pitchFamily="2" charset="0"/>
              </a:rPr>
              <a:t>krk</a:t>
            </a:r>
            <a:endParaRPr lang="en-US" dirty="0" smtClean="0">
              <a:latin typeface="Kruti Dev 010" pitchFamily="2" charset="0"/>
            </a:endParaRPr>
          </a:p>
          <a:p>
            <a:r>
              <a:rPr lang="en-US" b="1" dirty="0" smtClean="0">
                <a:latin typeface="Kruti Dev 010" pitchFamily="2" charset="0"/>
              </a:rPr>
              <a:t>5-MsVk “</a:t>
            </a:r>
            <a:r>
              <a:rPr lang="en-US" b="1" dirty="0" err="1" smtClean="0">
                <a:latin typeface="Kruti Dev 010" pitchFamily="2" charset="0"/>
              </a:rPr>
              <a:t>kks</a:t>
            </a:r>
            <a:r>
              <a:rPr lang="en-US" b="1" dirty="0" smtClean="0">
                <a:latin typeface="Kruti Dev 010" pitchFamily="2" charset="0"/>
              </a:rPr>
              <a:t>/</a:t>
            </a:r>
            <a:r>
              <a:rPr lang="en-US" b="1" dirty="0" err="1" smtClean="0">
                <a:latin typeface="Kruti Dev 010" pitchFamily="2" charset="0"/>
              </a:rPr>
              <a:t>kus</a:t>
            </a:r>
            <a:endParaRPr lang="en-US" dirty="0" smtClean="0">
              <a:latin typeface="Kruti Dev 010" pitchFamily="2" charset="0"/>
            </a:endParaRPr>
          </a:p>
          <a:p>
            <a:r>
              <a:rPr lang="en-US" b="1" dirty="0" err="1" smtClean="0">
                <a:latin typeface="Kruti Dev 010" pitchFamily="2" charset="0"/>
              </a:rPr>
              <a:t>MsVkcsl</a:t>
            </a:r>
            <a:r>
              <a:rPr lang="en-US" b="1" dirty="0" smtClean="0">
                <a:latin typeface="Kruti Dev 010" pitchFamily="2" charset="0"/>
              </a:rPr>
              <a:t> </a:t>
            </a:r>
            <a:r>
              <a:rPr lang="en-US" b="1" dirty="0" err="1" smtClean="0">
                <a:latin typeface="Kruti Dev 010" pitchFamily="2" charset="0"/>
              </a:rPr>
              <a:t>O;oLFkkiu</a:t>
            </a:r>
            <a:r>
              <a:rPr lang="en-US" b="1" dirty="0" smtClean="0">
                <a:latin typeface="Kruti Dev 010" pitchFamily="2" charset="0"/>
              </a:rPr>
              <a:t> </a:t>
            </a:r>
            <a:r>
              <a:rPr lang="en-US" b="1" dirty="0" err="1" smtClean="0">
                <a:latin typeface="Kruti Dev 010" pitchFamily="2" charset="0"/>
              </a:rPr>
              <a:t>iz.kkyhps</a:t>
            </a:r>
            <a:r>
              <a:rPr lang="en-US" b="1" dirty="0" smtClean="0">
                <a:latin typeface="Kruti Dev 010" pitchFamily="2" charset="0"/>
              </a:rPr>
              <a:t> ?</a:t>
            </a:r>
            <a:r>
              <a:rPr lang="en-US" b="1" dirty="0" err="1" smtClean="0">
                <a:latin typeface="Kruti Dev 010" pitchFamily="2" charset="0"/>
              </a:rPr>
              <a:t>kVd</a:t>
            </a:r>
            <a:r>
              <a:rPr lang="en-US" b="1" dirty="0" smtClean="0">
                <a:latin typeface="Kruti Dev 010" pitchFamily="2" charset="0"/>
              </a:rPr>
              <a:t>-&amp;</a:t>
            </a:r>
            <a:endParaRPr lang="en-US" dirty="0" smtClean="0">
              <a:latin typeface="Kruti Dev 010" pitchFamily="2" charset="0"/>
            </a:endParaRPr>
          </a:p>
          <a:p>
            <a:pPr lvl="0"/>
            <a:r>
              <a:rPr lang="en-US" b="1" dirty="0" smtClean="0"/>
              <a:t>D.B.M.S. </a:t>
            </a:r>
            <a:r>
              <a:rPr lang="en-US" b="1" dirty="0" err="1" smtClean="0">
                <a:latin typeface="Kruti Dev 010" pitchFamily="2" charset="0"/>
              </a:rPr>
              <a:t>baftu</a:t>
            </a:r>
            <a:endParaRPr lang="en-US" dirty="0" smtClean="0">
              <a:latin typeface="Kruti Dev 010" pitchFamily="2" charset="0"/>
            </a:endParaRPr>
          </a:p>
          <a:p>
            <a:pPr lvl="0"/>
            <a:r>
              <a:rPr lang="en-US" b="1" dirty="0" err="1" smtClean="0">
                <a:latin typeface="Kruti Dev 010" pitchFamily="2" charset="0"/>
              </a:rPr>
              <a:t>lgk</a:t>
            </a:r>
            <a:r>
              <a:rPr lang="en-US" b="1" dirty="0" smtClean="0">
                <a:latin typeface="Kruti Dev 010" pitchFamily="2" charset="0"/>
              </a:rPr>
              <a:t>¸;d </a:t>
            </a:r>
            <a:r>
              <a:rPr lang="en-US" b="1" dirty="0" err="1" smtClean="0">
                <a:latin typeface="Kruti Dev 010" pitchFamily="2" charset="0"/>
              </a:rPr>
              <a:t>Hkk’kk</a:t>
            </a:r>
            <a:endParaRPr lang="en-US" dirty="0" smtClean="0">
              <a:latin typeface="Kruti Dev 010" pitchFamily="2" charset="0"/>
            </a:endParaRPr>
          </a:p>
          <a:p>
            <a:pPr lvl="0"/>
            <a:r>
              <a:rPr lang="en-US" b="1" dirty="0" err="1" smtClean="0">
                <a:latin typeface="Kruti Dev 010" pitchFamily="2" charset="0"/>
              </a:rPr>
              <a:t>O;ogkj</a:t>
            </a:r>
            <a:r>
              <a:rPr lang="en-US" b="1" dirty="0" smtClean="0">
                <a:latin typeface="Kruti Dev 010" pitchFamily="2" charset="0"/>
              </a:rPr>
              <a:t> </a:t>
            </a:r>
            <a:r>
              <a:rPr lang="en-US" b="1" dirty="0" err="1" smtClean="0">
                <a:latin typeface="Kruti Dev 010" pitchFamily="2" charset="0"/>
              </a:rPr>
              <a:t>baftu</a:t>
            </a:r>
            <a:endParaRPr lang="en-US" dirty="0" smtClean="0">
              <a:latin typeface="Kruti Dev 010" pitchFamily="2" charset="0"/>
            </a:endParaRPr>
          </a:p>
          <a:p>
            <a:pPr lvl="0"/>
            <a:r>
              <a:rPr lang="en-US" b="1" dirty="0" err="1" smtClean="0">
                <a:latin typeface="Kruti Dev 010" pitchFamily="2" charset="0"/>
              </a:rPr>
              <a:t>lkBou</a:t>
            </a:r>
            <a:r>
              <a:rPr lang="en-US" b="1" dirty="0" smtClean="0">
                <a:latin typeface="Kruti Dev 010" pitchFamily="2" charset="0"/>
              </a:rPr>
              <a:t> </a:t>
            </a:r>
            <a:r>
              <a:rPr lang="en-US" b="1" dirty="0" err="1" smtClean="0">
                <a:latin typeface="Kruti Dev 010" pitchFamily="2" charset="0"/>
              </a:rPr>
              <a:t>baftu</a:t>
            </a:r>
            <a:endParaRPr lang="en-US" dirty="0" smtClean="0">
              <a:latin typeface="Kruti Dev 010" pitchFamily="2" charset="0"/>
            </a:endParaRPr>
          </a:p>
          <a:p>
            <a:pPr lvl="0"/>
            <a:r>
              <a:rPr lang="en-US" b="1" dirty="0" smtClean="0"/>
              <a:t>SQL </a:t>
            </a:r>
            <a:r>
              <a:rPr lang="en-US" b="1" dirty="0" err="1" smtClean="0">
                <a:latin typeface="Kruti Dev 010" pitchFamily="2" charset="0"/>
              </a:rPr>
              <a:t>baftu</a:t>
            </a:r>
            <a:endParaRPr lang="en-US" b="1" dirty="0" smtClean="0">
              <a:latin typeface="Kruti Dev 010"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914400"/>
            <a:ext cx="8610600" cy="1630363"/>
          </a:xfrm>
        </p:spPr>
        <p:txBody>
          <a:bodyPr/>
          <a:lstStyle/>
          <a:p>
            <a:pPr eaLnBrk="1" hangingPunct="1"/>
            <a:r>
              <a:rPr lang="en-US" altLang="en-US" sz="6000" smtClean="0"/>
              <a:t>Microsoft Excel 2007</a:t>
            </a:r>
            <a:r>
              <a:rPr lang="en-US" altLang="en-US" sz="4000" smtClean="0"/>
              <a:t/>
            </a:r>
            <a:br>
              <a:rPr lang="en-US" altLang="en-US" sz="4000" smtClean="0"/>
            </a:br>
            <a:r>
              <a:rPr lang="en-US" altLang="en-US" sz="3600" smtClean="0"/>
              <a:t>Introduction to Spreadsheet Programs</a:t>
            </a:r>
          </a:p>
        </p:txBody>
      </p:sp>
      <p:pic>
        <p:nvPicPr>
          <p:cNvPr id="14339" name="Picture 8"/>
          <p:cNvPicPr>
            <a:picLocks noChangeAspect="1" noChangeArrowheads="1"/>
          </p:cNvPicPr>
          <p:nvPr/>
        </p:nvPicPr>
        <p:blipFill>
          <a:blip r:embed="rId3"/>
          <a:srcRect/>
          <a:stretch>
            <a:fillRect/>
          </a:stretch>
        </p:blipFill>
        <p:spPr bwMode="auto">
          <a:xfrm>
            <a:off x="5867400" y="5791200"/>
            <a:ext cx="811213" cy="838200"/>
          </a:xfrm>
          <a:prstGeom prst="rect">
            <a:avLst/>
          </a:prstGeom>
          <a:noFill/>
          <a:ln w="9525">
            <a:solidFill>
              <a:srgbClr val="92D050"/>
            </a:solidFill>
            <a:miter lim="800000"/>
            <a:headEnd/>
            <a:tailEnd/>
          </a:ln>
        </p:spPr>
      </p:pic>
      <p:pic>
        <p:nvPicPr>
          <p:cNvPr id="14340" name="Picture 10"/>
          <p:cNvPicPr>
            <a:picLocks noChangeAspect="1" noChangeArrowheads="1"/>
          </p:cNvPicPr>
          <p:nvPr/>
        </p:nvPicPr>
        <p:blipFill>
          <a:blip r:embed="rId4"/>
          <a:srcRect/>
          <a:stretch>
            <a:fillRect/>
          </a:stretch>
        </p:blipFill>
        <p:spPr bwMode="auto">
          <a:xfrm>
            <a:off x="3581400" y="5791200"/>
            <a:ext cx="1966913" cy="838200"/>
          </a:xfrm>
          <a:prstGeom prst="rect">
            <a:avLst/>
          </a:prstGeom>
          <a:noFill/>
          <a:ln w="9525">
            <a:noFill/>
            <a:miter lim="800000"/>
            <a:headEnd/>
            <a:tailEnd/>
          </a:ln>
        </p:spPr>
      </p:pic>
      <p:pic>
        <p:nvPicPr>
          <p:cNvPr id="14341" name="Picture 7" descr="logo_header"/>
          <p:cNvPicPr>
            <a:picLocks noChangeAspect="1" noChangeArrowheads="1"/>
          </p:cNvPicPr>
          <p:nvPr/>
        </p:nvPicPr>
        <p:blipFill>
          <a:blip r:embed="rId5"/>
          <a:srcRect/>
          <a:stretch>
            <a:fillRect/>
          </a:stretch>
        </p:blipFill>
        <p:spPr bwMode="auto">
          <a:xfrm>
            <a:off x="2286000" y="5715000"/>
            <a:ext cx="749300" cy="838200"/>
          </a:xfrm>
          <a:prstGeom prst="rect">
            <a:avLst/>
          </a:prstGeom>
          <a:noFill/>
          <a:ln w="9525">
            <a:noFill/>
            <a:miter lim="800000"/>
            <a:headEnd/>
            <a:tailEnd/>
          </a:ln>
        </p:spPr>
      </p:pic>
      <p:pic>
        <p:nvPicPr>
          <p:cNvPr id="14342" name="Picture 7"/>
          <p:cNvPicPr>
            <a:picLocks noChangeAspect="1" noChangeArrowheads="1"/>
          </p:cNvPicPr>
          <p:nvPr/>
        </p:nvPicPr>
        <p:blipFill>
          <a:blip r:embed="rId6"/>
          <a:srcRect/>
          <a:stretch>
            <a:fillRect/>
          </a:stretch>
        </p:blipFill>
        <p:spPr bwMode="auto">
          <a:xfrm>
            <a:off x="3505200" y="2667000"/>
            <a:ext cx="1600200" cy="1570038"/>
          </a:xfrm>
          <a:prstGeom prst="rect">
            <a:avLst/>
          </a:prstGeom>
          <a:noFill/>
          <a:ln w="9525">
            <a:noFill/>
            <a:miter lim="800000"/>
            <a:headEnd/>
            <a:tailEnd/>
          </a:ln>
        </p:spPr>
      </p:pic>
      <p:sp>
        <p:nvSpPr>
          <p:cNvPr id="5836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Mangal" pitchFamily="18" charset="0"/>
              <a:ea typeface="Calibri" pitchFamily="34" charset="0"/>
              <a:cs typeface="Mangal"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angal" pitchFamily="18" charset="0"/>
                <a:ea typeface="Calibri" pitchFamily="34" charset="0"/>
                <a:cs typeface="Mangal" pitchFamily="18" charset="0"/>
              </a:rPr>
              <a:t>Practical No 4 					Unit No 4</a:t>
            </a:r>
            <a:endParaRPr kumimoji="0" lang="en-US"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Mangal" pitchFamily="18" charset="0"/>
                <a:ea typeface="Calibri" pitchFamily="34" charset="0"/>
                <a:cs typeface="Mangal" pitchFamily="18" charset="0"/>
              </a:rPr>
              <a:t>Microsoft Excel 2007</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एक्सेल उद्देशांची ओळख</a:t>
            </a:r>
            <a:endParaRPr lang="en-US" dirty="0"/>
          </a:p>
        </p:txBody>
      </p:sp>
      <p:sp>
        <p:nvSpPr>
          <p:cNvPr id="3" name="Rectangle 2"/>
          <p:cNvSpPr/>
          <p:nvPr/>
        </p:nvSpPr>
        <p:spPr>
          <a:xfrm>
            <a:off x="685800" y="1219200"/>
            <a:ext cx="8001000" cy="5632311"/>
          </a:xfrm>
          <a:prstGeom prst="rect">
            <a:avLst/>
          </a:prstGeom>
        </p:spPr>
        <p:txBody>
          <a:bodyPr wrap="square">
            <a:spAutoFit/>
          </a:bodyPr>
          <a:lstStyle/>
          <a:p>
            <a:r>
              <a:rPr lang="hi-IN" sz="3600" dirty="0" smtClean="0"/>
              <a:t>स्प्रेडशीटचे घटक ओळखा.</a:t>
            </a:r>
          </a:p>
          <a:p>
            <a:endParaRPr lang="hi-IN" sz="3600" dirty="0" smtClean="0"/>
          </a:p>
          <a:p>
            <a:r>
              <a:rPr lang="hi-IN" sz="3600" dirty="0" smtClean="0"/>
              <a:t>स्प्रेडशीटमध्ये डेटा प्रविष्ट करा.</a:t>
            </a:r>
          </a:p>
          <a:p>
            <a:endParaRPr lang="hi-IN" sz="3600" dirty="0" smtClean="0"/>
          </a:p>
          <a:p>
            <a:r>
              <a:rPr lang="hi-IN" sz="3600" dirty="0" smtClean="0"/>
              <a:t>स्प्रेडशीटमध्ये मूलभूत गणिताची कामे करा.</a:t>
            </a:r>
          </a:p>
          <a:p>
            <a:endParaRPr lang="hi-IN" sz="3600" dirty="0" smtClean="0"/>
          </a:p>
          <a:p>
            <a:r>
              <a:rPr lang="hi-IN" sz="3600" dirty="0" smtClean="0"/>
              <a:t>स्प्रेडशीटमध्ये चार्ट घाला.</a:t>
            </a:r>
          </a:p>
          <a:p>
            <a:endParaRPr lang="hi-IN" sz="3600" dirty="0" smtClean="0"/>
          </a:p>
          <a:p>
            <a:r>
              <a:rPr lang="hi-IN" sz="3600" dirty="0" smtClean="0"/>
              <a:t>एक स्प्रेडशीट मुद्रित करीत आहे.</a:t>
            </a:r>
            <a:endParaRPr 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228600"/>
            <a:ext cx="8229600" cy="715963"/>
          </a:xfrm>
        </p:spPr>
        <p:txBody>
          <a:bodyPr/>
          <a:lstStyle/>
          <a:p>
            <a:pPr eaLnBrk="1" hangingPunct="1"/>
            <a:r>
              <a:rPr lang="en-US" altLang="en-US" sz="4000" smtClean="0"/>
              <a:t>GETTING STARTED</a:t>
            </a:r>
          </a:p>
        </p:txBody>
      </p:sp>
      <p:sp useBgFill="1">
        <p:nvSpPr>
          <p:cNvPr id="16387" name="Rectangle 6"/>
          <p:cNvSpPr>
            <a:spLocks noGrp="1" noChangeArrowheads="1"/>
          </p:cNvSpPr>
          <p:nvPr>
            <p:ph type="body" sz="half" idx="2"/>
          </p:nvPr>
        </p:nvSpPr>
        <p:spPr>
          <a:xfrm>
            <a:off x="914400" y="5410200"/>
            <a:ext cx="7543800" cy="1143000"/>
          </a:xfrm>
        </p:spPr>
        <p:txBody>
          <a:bodyPr>
            <a:normAutofit fontScale="92500"/>
          </a:bodyPr>
          <a:lstStyle/>
          <a:p>
            <a:pPr>
              <a:lnSpc>
                <a:spcPct val="90000"/>
              </a:lnSpc>
              <a:buNone/>
            </a:pPr>
            <a:r>
              <a:rPr lang="en-US" altLang="en-US" sz="2400" dirty="0" smtClean="0"/>
              <a:t>    </a:t>
            </a:r>
            <a:r>
              <a:rPr lang="hi-IN" altLang="en-US" sz="2400" dirty="0" smtClean="0"/>
              <a:t>एक्सेल उघडण्यासाठी, स्टार्ट बटणावर क्लिक करा, सर्व प्रोग्राम्सकडे निर्देश करा, मायक्रोसॉफ्ट ऑफिसकडे जा आणि नंतर मायक्रोसॉफ्ट ऑफिस एक्सेल 2007 वर क्लिक करा.</a:t>
            </a:r>
            <a:endParaRPr lang="en-US" altLang="en-US" sz="2400" dirty="0" smtClean="0"/>
          </a:p>
        </p:txBody>
      </p:sp>
      <p:pic>
        <p:nvPicPr>
          <p:cNvPr id="16388" name="Picture 12"/>
          <p:cNvPicPr>
            <a:picLocks noChangeAspect="1" noChangeArrowheads="1"/>
          </p:cNvPicPr>
          <p:nvPr/>
        </p:nvPicPr>
        <p:blipFill>
          <a:blip r:embed="rId3"/>
          <a:srcRect l="-2200"/>
          <a:stretch>
            <a:fillRect/>
          </a:stretch>
        </p:blipFill>
        <p:spPr bwMode="auto">
          <a:xfrm>
            <a:off x="457200" y="1066800"/>
            <a:ext cx="3327400" cy="4114800"/>
          </a:xfrm>
          <a:prstGeom prst="rect">
            <a:avLst/>
          </a:prstGeom>
          <a:noFill/>
          <a:ln w="9525">
            <a:noFill/>
            <a:miter lim="800000"/>
            <a:headEnd/>
            <a:tailEnd/>
          </a:ln>
        </p:spPr>
      </p:pic>
      <p:pic>
        <p:nvPicPr>
          <p:cNvPr id="16389" name="Picture 4"/>
          <p:cNvPicPr>
            <a:picLocks noChangeAspect="1" noChangeArrowheads="1"/>
          </p:cNvPicPr>
          <p:nvPr/>
        </p:nvPicPr>
        <p:blipFill>
          <a:blip r:embed="rId4"/>
          <a:srcRect/>
          <a:stretch>
            <a:fillRect/>
          </a:stretch>
        </p:blipFill>
        <p:spPr bwMode="auto">
          <a:xfrm>
            <a:off x="5105400" y="1066800"/>
            <a:ext cx="3228975" cy="4114800"/>
          </a:xfrm>
          <a:prstGeom prst="rect">
            <a:avLst/>
          </a:prstGeom>
          <a:noFill/>
          <a:ln w="9525">
            <a:noFill/>
            <a:miter lim="800000"/>
            <a:headEnd/>
            <a:tailEnd/>
          </a:ln>
        </p:spPr>
      </p:pic>
      <p:pic>
        <p:nvPicPr>
          <p:cNvPr id="16390" name="Picture 5"/>
          <p:cNvPicPr>
            <a:picLocks noChangeAspect="1" noChangeArrowheads="1"/>
          </p:cNvPicPr>
          <p:nvPr/>
        </p:nvPicPr>
        <p:blipFill>
          <a:blip r:embed="rId5"/>
          <a:srcRect/>
          <a:stretch>
            <a:fillRect/>
          </a:stretch>
        </p:blipFill>
        <p:spPr bwMode="auto">
          <a:xfrm>
            <a:off x="4114800" y="1143000"/>
            <a:ext cx="61912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28600"/>
            <a:ext cx="8839200" cy="1143000"/>
          </a:xfrm>
        </p:spPr>
        <p:txBody>
          <a:bodyPr>
            <a:normAutofit/>
          </a:bodyPr>
          <a:lstStyle/>
          <a:p>
            <a:r>
              <a:rPr lang="en-US" altLang="en-US" sz="4000" dirty="0" smtClean="0"/>
              <a:t>                                               </a:t>
            </a:r>
            <a:r>
              <a:rPr lang="en-US" altLang="en-US" sz="1800" dirty="0" smtClean="0"/>
              <a:t>Overview of Spreadsheet Programs</a:t>
            </a:r>
          </a:p>
        </p:txBody>
      </p:sp>
      <p:pic>
        <p:nvPicPr>
          <p:cNvPr id="17411" name="ID0EDAA"/>
          <p:cNvPicPr preferRelativeResize="0">
            <a:picLocks noChangeArrowheads="1"/>
          </p:cNvPicPr>
          <p:nvPr/>
        </p:nvPicPr>
        <p:blipFill>
          <a:blip r:embed="rId3"/>
          <a:srcRect/>
          <a:stretch>
            <a:fillRect/>
          </a:stretch>
        </p:blipFill>
        <p:spPr bwMode="auto">
          <a:xfrm>
            <a:off x="0" y="0"/>
            <a:ext cx="5021263" cy="3336925"/>
          </a:xfrm>
          <a:prstGeom prst="rect">
            <a:avLst/>
          </a:prstGeom>
          <a:solidFill>
            <a:srgbClr val="FFFFFF"/>
          </a:solidFill>
          <a:ln w="9525">
            <a:noFill/>
            <a:miter lim="800000"/>
            <a:headEnd/>
            <a:tailEnd/>
          </a:ln>
        </p:spPr>
      </p:pic>
      <p:pic>
        <p:nvPicPr>
          <p:cNvPr id="17412" name="Picture 3"/>
          <p:cNvPicPr>
            <a:picLocks noGrp="1" noChangeAspect="1" noChangeArrowheads="1"/>
          </p:cNvPicPr>
          <p:nvPr>
            <p:ph idx="1"/>
          </p:nvPr>
        </p:nvPicPr>
        <p:blipFill>
          <a:blip r:embed="rId4"/>
          <a:srcRect/>
          <a:stretch>
            <a:fillRect/>
          </a:stretch>
        </p:blipFill>
        <p:spPr>
          <a:xfrm>
            <a:off x="1066800" y="1676400"/>
            <a:ext cx="7113588" cy="4724400"/>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609600" y="3352800"/>
            <a:ext cx="8153400" cy="3276600"/>
          </a:xfrm>
        </p:spPr>
        <p:txBody>
          <a:bodyPr>
            <a:noAutofit/>
          </a:bodyPr>
          <a:lstStyle/>
          <a:p>
            <a:pPr>
              <a:lnSpc>
                <a:spcPct val="80000"/>
              </a:lnSpc>
              <a:buNone/>
            </a:pPr>
            <a:r>
              <a:rPr lang="hi-IN" altLang="en-US" sz="2000" dirty="0" smtClean="0"/>
              <a:t>स्प्रेडशीटसह कार्य करण्यासाठी, आपण स्प्रेडशीटच्या सेलमध्ये डेटा प्रविष्ट</a:t>
            </a:r>
            <a:r>
              <a:rPr lang="en-US" altLang="en-US" sz="2000" dirty="0" smtClean="0"/>
              <a:t> </a:t>
            </a:r>
            <a:r>
              <a:rPr lang="hi-IN" altLang="en-US" sz="2000" dirty="0" smtClean="0"/>
              <a:t>करा.</a:t>
            </a:r>
          </a:p>
          <a:p>
            <a:pPr>
              <a:lnSpc>
                <a:spcPct val="80000"/>
              </a:lnSpc>
              <a:buNone/>
            </a:pPr>
            <a:r>
              <a:rPr lang="hi-IN" altLang="en-US" sz="2000" dirty="0" smtClean="0"/>
              <a:t> </a:t>
            </a:r>
          </a:p>
          <a:p>
            <a:pPr>
              <a:lnSpc>
                <a:spcPct val="80000"/>
              </a:lnSpc>
              <a:buNone/>
            </a:pPr>
            <a:r>
              <a:rPr lang="hi-IN" altLang="en-US" sz="2000" dirty="0" smtClean="0"/>
              <a:t>आपण सेलवर क्लिक करुन डेटा टाइप करुन डेटा प्रविष्ट करता.</a:t>
            </a:r>
          </a:p>
          <a:p>
            <a:pPr>
              <a:lnSpc>
                <a:spcPct val="80000"/>
              </a:lnSpc>
              <a:buNone/>
            </a:pPr>
            <a:endParaRPr lang="hi-IN" altLang="en-US" sz="2000" dirty="0" smtClean="0"/>
          </a:p>
          <a:p>
            <a:pPr>
              <a:lnSpc>
                <a:spcPct val="80000"/>
              </a:lnSpc>
              <a:buNone/>
            </a:pPr>
            <a:r>
              <a:rPr lang="hi-IN" altLang="en-US" sz="2000" dirty="0" smtClean="0"/>
              <a:t>सेलमधील डेटा पुनर्स्थित करण्यासाठी, आपण विशिष्ट सेलवर क्लिक करा</a:t>
            </a:r>
            <a:r>
              <a:rPr lang="en-US" altLang="en-US" sz="2000" dirty="0" smtClean="0"/>
              <a:t> </a:t>
            </a:r>
          </a:p>
          <a:p>
            <a:pPr>
              <a:lnSpc>
                <a:spcPct val="80000"/>
              </a:lnSpc>
              <a:buNone/>
            </a:pPr>
            <a:r>
              <a:rPr lang="hi-IN" altLang="en-US" sz="2000" dirty="0" smtClean="0"/>
              <a:t>आणि नवीन डेटा टाइप करा.</a:t>
            </a:r>
          </a:p>
          <a:p>
            <a:pPr>
              <a:lnSpc>
                <a:spcPct val="80000"/>
              </a:lnSpc>
              <a:buNone/>
            </a:pPr>
            <a:endParaRPr lang="hi-IN" altLang="en-US" sz="2000" dirty="0" smtClean="0"/>
          </a:p>
          <a:p>
            <a:pPr>
              <a:lnSpc>
                <a:spcPct val="80000"/>
              </a:lnSpc>
              <a:buNone/>
            </a:pPr>
            <a:r>
              <a:rPr lang="hi-IN" altLang="en-US" sz="2000" dirty="0" smtClean="0"/>
              <a:t>सेलमध्ये डेटा संपादित करण्यासाठी, आपण सेलमध्ये डबल क्लिक करा आणि </a:t>
            </a:r>
            <a:endParaRPr lang="en-US" altLang="en-US" sz="2000" dirty="0" smtClean="0"/>
          </a:p>
          <a:p>
            <a:pPr>
              <a:lnSpc>
                <a:spcPct val="80000"/>
              </a:lnSpc>
              <a:buNone/>
            </a:pPr>
            <a:r>
              <a:rPr lang="hi-IN" altLang="en-US" sz="2000" dirty="0" smtClean="0"/>
              <a:t>अतिरिक्त डेटा टाइप करा.</a:t>
            </a:r>
          </a:p>
          <a:p>
            <a:pPr>
              <a:lnSpc>
                <a:spcPct val="80000"/>
              </a:lnSpc>
              <a:buNone/>
            </a:pPr>
            <a:endParaRPr lang="hi-IN" altLang="en-US" sz="2000" dirty="0" smtClean="0"/>
          </a:p>
          <a:p>
            <a:pPr>
              <a:lnSpc>
                <a:spcPct val="80000"/>
              </a:lnSpc>
              <a:buNone/>
            </a:pPr>
            <a:r>
              <a:rPr lang="hi-IN" altLang="en-US" sz="2000" dirty="0" smtClean="0"/>
              <a:t>टीपः डेटा संपादित करताना एक लुकलुकणारा कर्सर दिसेल.</a:t>
            </a:r>
            <a:endParaRPr lang="en-US" altLang="en-US" sz="1800" dirty="0" smtClean="0"/>
          </a:p>
        </p:txBody>
      </p:sp>
      <p:pic>
        <p:nvPicPr>
          <p:cNvPr id="18435" name="Picture 7"/>
          <p:cNvPicPr>
            <a:picLocks noChangeAspect="1" noChangeArrowheads="1"/>
          </p:cNvPicPr>
          <p:nvPr/>
        </p:nvPicPr>
        <p:blipFill>
          <a:blip r:embed="rId3"/>
          <a:srcRect/>
          <a:stretch>
            <a:fillRect/>
          </a:stretch>
        </p:blipFill>
        <p:spPr bwMode="auto">
          <a:xfrm>
            <a:off x="685800" y="1143000"/>
            <a:ext cx="8077200" cy="1943100"/>
          </a:xfrm>
          <a:prstGeom prst="rect">
            <a:avLst/>
          </a:prstGeom>
          <a:noFill/>
          <a:ln w="9525">
            <a:solidFill>
              <a:schemeClr val="accent1"/>
            </a:solidFill>
            <a:miter lim="800000"/>
            <a:headEnd/>
            <a:tailEnd/>
          </a:ln>
        </p:spPr>
      </p:pic>
      <p:sp>
        <p:nvSpPr>
          <p:cNvPr id="6" name="Title 1"/>
          <p:cNvSpPr txBox="1">
            <a:spLocks/>
          </p:cNvSpPr>
          <p:nvPr/>
        </p:nvSpPr>
        <p:spPr bwMode="auto">
          <a:xfrm>
            <a:off x="152400" y="152400"/>
            <a:ext cx="8839200" cy="838200"/>
          </a:xfrm>
          <a:prstGeom prst="rect">
            <a:avLst/>
          </a:prstGeom>
          <a:noFill/>
          <a:ln w="9525">
            <a:noFill/>
            <a:miter lim="800000"/>
            <a:headEnd/>
            <a:tailEnd/>
          </a:ln>
        </p:spPr>
        <p:txBody>
          <a:bodyPr anchor="ctr"/>
          <a:lstStyle/>
          <a:p>
            <a:pPr algn="ctr">
              <a:defRPr/>
            </a:pPr>
            <a:r>
              <a:rPr lang="en-US" sz="4000" b="1" kern="0" dirty="0">
                <a:solidFill>
                  <a:srgbClr val="2F5E32"/>
                </a:solidFill>
                <a:latin typeface="+mj-lt"/>
                <a:ea typeface="+mj-ea"/>
                <a:cs typeface="+mj-cs"/>
              </a:rPr>
              <a:t>Working in a Spreadsheet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smtClean="0"/>
              <a:t>स्प्रेडशीटमध्ये काम करणे (सुरू)</a:t>
            </a:r>
            <a:endParaRPr lang="en-US" dirty="0"/>
          </a:p>
        </p:txBody>
      </p:sp>
      <p:sp>
        <p:nvSpPr>
          <p:cNvPr id="4" name="Rectangle 3"/>
          <p:cNvSpPr/>
          <p:nvPr/>
        </p:nvSpPr>
        <p:spPr>
          <a:xfrm>
            <a:off x="381000" y="1720840"/>
            <a:ext cx="8382000" cy="3416320"/>
          </a:xfrm>
          <a:prstGeom prst="rect">
            <a:avLst/>
          </a:prstGeom>
        </p:spPr>
        <p:txBody>
          <a:bodyPr wrap="square">
            <a:spAutoFit/>
          </a:bodyPr>
          <a:lstStyle/>
          <a:p>
            <a:r>
              <a:rPr lang="hi-IN" sz="2400" dirty="0" smtClean="0"/>
              <a:t>आपण स्प्रेडशीटमध्ये तीन प्रकारचा डेटा प्रविष्ट करू शकता:</a:t>
            </a:r>
            <a:br>
              <a:rPr lang="hi-IN" sz="2400" dirty="0" smtClean="0"/>
            </a:br>
            <a:r>
              <a:rPr lang="hi-IN" sz="2400" dirty="0" smtClean="0"/>
              <a:t/>
            </a:r>
            <a:br>
              <a:rPr lang="hi-IN" sz="2400" dirty="0" smtClean="0"/>
            </a:br>
            <a:r>
              <a:rPr lang="hi-IN" sz="2400" dirty="0" smtClean="0"/>
              <a:t>मजकूर: मजकूराच्या डेटाशी संबंधित कोणतेही संख्यात्मक मूल्य नाही.</a:t>
            </a:r>
            <a:br>
              <a:rPr lang="hi-IN" sz="2400" dirty="0" smtClean="0"/>
            </a:br>
            <a:r>
              <a:rPr lang="hi-IN" sz="2400" dirty="0" smtClean="0"/>
              <a:t/>
            </a:r>
            <a:br>
              <a:rPr lang="hi-IN" sz="2400" dirty="0" smtClean="0"/>
            </a:br>
            <a:r>
              <a:rPr lang="hi-IN" sz="2400" dirty="0" smtClean="0"/>
              <a:t>संख्या: संख्येचे निरंतर संख्यात्मक मूल्य असते, जसे की एखाद्या विद्यार्थ्याने परीक्षेच्या गुणांची प्राप्ती केली.</a:t>
            </a:r>
            <a:br>
              <a:rPr lang="hi-IN" sz="2400" dirty="0" smtClean="0"/>
            </a:br>
            <a:r>
              <a:rPr lang="hi-IN" sz="2400" dirty="0" smtClean="0"/>
              <a:t/>
            </a:r>
            <a:br>
              <a:rPr lang="hi-IN" sz="2400" dirty="0" smtClean="0"/>
            </a:br>
            <a:r>
              <a:rPr lang="hi-IN" sz="2400" dirty="0" smtClean="0"/>
              <a:t>सूत्रे आणि कार्ये: सूत्रे आणि कार्ये गणिती समीकरणे आहेत.</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533400" y="304800"/>
            <a:ext cx="7543800" cy="792163"/>
          </a:xfrm>
        </p:spPr>
        <p:txBody>
          <a:bodyPr/>
          <a:lstStyle/>
          <a:p>
            <a:pPr eaLnBrk="1" hangingPunct="1"/>
            <a:r>
              <a:rPr lang="en-US" altLang="en-US" sz="4000" smtClean="0"/>
              <a:t>Enter Data</a:t>
            </a:r>
          </a:p>
        </p:txBody>
      </p:sp>
      <p:sp>
        <p:nvSpPr>
          <p:cNvPr id="20483" name="Rectangle 5"/>
          <p:cNvSpPr>
            <a:spLocks noGrp="1" noChangeArrowheads="1"/>
          </p:cNvSpPr>
          <p:nvPr>
            <p:ph type="body" sz="half" idx="1"/>
          </p:nvPr>
        </p:nvSpPr>
        <p:spPr>
          <a:xfrm>
            <a:off x="381000" y="1676400"/>
            <a:ext cx="2743200" cy="3352800"/>
          </a:xfrm>
        </p:spPr>
        <p:txBody>
          <a:bodyPr>
            <a:normAutofit fontScale="92500" lnSpcReduction="20000"/>
          </a:bodyPr>
          <a:lstStyle/>
          <a:p>
            <a:r>
              <a:rPr lang="hi-IN" sz="2400" dirty="0" smtClean="0"/>
              <a:t>डेटा प्रविष्ट करण्यासाठी:</a:t>
            </a:r>
          </a:p>
          <a:p>
            <a:r>
              <a:rPr lang="hi-IN" sz="2400" dirty="0" smtClean="0"/>
              <a:t> सेल वर क्लिक करा</a:t>
            </a:r>
          </a:p>
          <a:p>
            <a:r>
              <a:rPr lang="hi-IN" sz="2400" dirty="0" smtClean="0"/>
              <a:t> प्रकार माहिती</a:t>
            </a:r>
          </a:p>
          <a:p>
            <a:r>
              <a:rPr lang="hi-IN" sz="2400" dirty="0" smtClean="0"/>
              <a:t> </a:t>
            </a:r>
            <a:r>
              <a:rPr lang="en-US" sz="2400" dirty="0" smtClean="0"/>
              <a:t>ENTER </a:t>
            </a:r>
            <a:r>
              <a:rPr lang="hi-IN" sz="2400" dirty="0" smtClean="0"/>
              <a:t>दाबा.</a:t>
            </a:r>
          </a:p>
          <a:p>
            <a:endParaRPr lang="hi-IN" sz="2400" dirty="0" smtClean="0"/>
          </a:p>
          <a:p>
            <a:r>
              <a:rPr lang="hi-IN" sz="2400" dirty="0" smtClean="0"/>
              <a:t>डेटा क्रमांक आणि मजकूर दोन्ही असू शकतो.</a:t>
            </a:r>
            <a:endParaRPr lang="en-US" sz="2400" dirty="0"/>
          </a:p>
        </p:txBody>
      </p:sp>
      <p:pic>
        <p:nvPicPr>
          <p:cNvPr id="20484" name="Picture 5"/>
          <p:cNvPicPr>
            <a:picLocks noChangeAspect="1" noChangeArrowheads="1"/>
          </p:cNvPicPr>
          <p:nvPr/>
        </p:nvPicPr>
        <p:blipFill>
          <a:blip r:embed="rId3"/>
          <a:srcRect/>
          <a:stretch>
            <a:fillRect/>
          </a:stretch>
        </p:blipFill>
        <p:spPr bwMode="auto">
          <a:xfrm>
            <a:off x="3352800" y="1633538"/>
            <a:ext cx="5105400" cy="4675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228600"/>
            <a:ext cx="8229600" cy="381000"/>
          </a:xfrm>
        </p:spPr>
        <p:txBody>
          <a:bodyPr>
            <a:normAutofit fontScale="90000"/>
          </a:bodyPr>
          <a:lstStyle/>
          <a:p>
            <a:pPr eaLnBrk="1" hangingPunct="1"/>
            <a:r>
              <a:rPr lang="en-US" altLang="en-US" sz="3800" smtClean="0"/>
              <a:t> Cutting &amp; Pasting data</a:t>
            </a:r>
          </a:p>
        </p:txBody>
      </p:sp>
      <p:pic>
        <p:nvPicPr>
          <p:cNvPr id="21507" name="Picture 14"/>
          <p:cNvPicPr>
            <a:picLocks noChangeAspect="1" noChangeArrowheads="1"/>
          </p:cNvPicPr>
          <p:nvPr/>
        </p:nvPicPr>
        <p:blipFill>
          <a:blip r:embed="rId3"/>
          <a:srcRect/>
          <a:stretch>
            <a:fillRect/>
          </a:stretch>
        </p:blipFill>
        <p:spPr bwMode="auto">
          <a:xfrm>
            <a:off x="228600" y="762000"/>
            <a:ext cx="3814763" cy="3276600"/>
          </a:xfrm>
          <a:prstGeom prst="rect">
            <a:avLst/>
          </a:prstGeom>
          <a:noFill/>
          <a:ln w="9525">
            <a:noFill/>
            <a:miter lim="800000"/>
            <a:headEnd/>
            <a:tailEnd/>
          </a:ln>
        </p:spPr>
      </p:pic>
      <p:pic>
        <p:nvPicPr>
          <p:cNvPr id="21508" name="Picture 15"/>
          <p:cNvPicPr>
            <a:picLocks noChangeAspect="1" noChangeArrowheads="1"/>
          </p:cNvPicPr>
          <p:nvPr/>
        </p:nvPicPr>
        <p:blipFill>
          <a:blip r:embed="rId4"/>
          <a:srcRect/>
          <a:stretch>
            <a:fillRect/>
          </a:stretch>
        </p:blipFill>
        <p:spPr bwMode="auto">
          <a:xfrm>
            <a:off x="5029200" y="762000"/>
            <a:ext cx="3509963" cy="3276600"/>
          </a:xfrm>
          <a:prstGeom prst="rect">
            <a:avLst/>
          </a:prstGeom>
          <a:noFill/>
          <a:ln w="9525">
            <a:noFill/>
            <a:miter lim="800000"/>
            <a:headEnd/>
            <a:tailEnd/>
          </a:ln>
        </p:spPr>
      </p:pic>
      <p:pic>
        <p:nvPicPr>
          <p:cNvPr id="21509" name="Picture 17"/>
          <p:cNvPicPr>
            <a:picLocks noChangeAspect="1" noChangeArrowheads="1"/>
          </p:cNvPicPr>
          <p:nvPr/>
        </p:nvPicPr>
        <p:blipFill>
          <a:blip r:embed="rId5"/>
          <a:srcRect/>
          <a:stretch>
            <a:fillRect/>
          </a:stretch>
        </p:blipFill>
        <p:spPr bwMode="auto">
          <a:xfrm>
            <a:off x="533400" y="4114800"/>
            <a:ext cx="808672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
            <a:ext cx="8991600" cy="6553200"/>
          </a:xfrm>
        </p:spPr>
        <p:txBody>
          <a:bodyPr>
            <a:noAutofit/>
          </a:bodyPr>
          <a:lstStyle/>
          <a:p>
            <a:endParaRPr lang="en-US" sz="2400" b="1" dirty="0" smtClean="0">
              <a:solidFill>
                <a:schemeClr val="tx1"/>
              </a:solidFill>
            </a:endParaRPr>
          </a:p>
          <a:p>
            <a:r>
              <a:rPr lang="en-US" sz="2400" b="1" dirty="0" smtClean="0">
                <a:solidFill>
                  <a:schemeClr val="tx1"/>
                </a:solidFill>
              </a:rPr>
              <a:t>Meaning of Data</a:t>
            </a:r>
            <a:endParaRPr lang="en-US" sz="2400" dirty="0" smtClean="0">
              <a:solidFill>
                <a:schemeClr val="tx1"/>
              </a:solidFill>
            </a:endParaRPr>
          </a:p>
          <a:p>
            <a:pPr algn="just"/>
            <a:r>
              <a:rPr lang="en-US" dirty="0" err="1" smtClean="0">
                <a:solidFill>
                  <a:schemeClr val="tx1"/>
                </a:solidFill>
              </a:rPr>
              <a:t>डेटा</a:t>
            </a:r>
            <a:r>
              <a:rPr lang="en-US" dirty="0" smtClean="0">
                <a:solidFill>
                  <a:schemeClr val="tx1"/>
                </a:solidFill>
              </a:rPr>
              <a:t>, </a:t>
            </a:r>
            <a:r>
              <a:rPr lang="en-US" dirty="0" err="1" smtClean="0">
                <a:solidFill>
                  <a:schemeClr val="tx1"/>
                </a:solidFill>
              </a:rPr>
              <a:t>माहिती</a:t>
            </a:r>
            <a:r>
              <a:rPr lang="en-US" dirty="0" smtClean="0">
                <a:solidFill>
                  <a:schemeClr val="tx1"/>
                </a:solidFill>
              </a:rPr>
              <a:t>, </a:t>
            </a:r>
            <a:r>
              <a:rPr lang="en-US" dirty="0" err="1" smtClean="0">
                <a:solidFill>
                  <a:schemeClr val="tx1"/>
                </a:solidFill>
              </a:rPr>
              <a:t>ज्ञान</a:t>
            </a:r>
            <a:r>
              <a:rPr lang="en-US" dirty="0" smtClean="0">
                <a:solidFill>
                  <a:schemeClr val="tx1"/>
                </a:solidFill>
              </a:rPr>
              <a:t> </a:t>
            </a:r>
            <a:r>
              <a:rPr lang="en-US" dirty="0" err="1" smtClean="0">
                <a:solidFill>
                  <a:schemeClr val="tx1"/>
                </a:solidFill>
              </a:rPr>
              <a:t>आणि</a:t>
            </a:r>
            <a:r>
              <a:rPr lang="en-US" dirty="0" smtClean="0">
                <a:solidFill>
                  <a:schemeClr val="tx1"/>
                </a:solidFill>
              </a:rPr>
              <a:t> </a:t>
            </a:r>
            <a:r>
              <a:rPr lang="en-US" dirty="0" err="1" smtClean="0">
                <a:solidFill>
                  <a:schemeClr val="tx1"/>
                </a:solidFill>
              </a:rPr>
              <a:t>शहाणपणाची</a:t>
            </a:r>
            <a:r>
              <a:rPr lang="en-US" dirty="0" smtClean="0">
                <a:solidFill>
                  <a:schemeClr val="tx1"/>
                </a:solidFill>
              </a:rPr>
              <a:t> </a:t>
            </a:r>
            <a:r>
              <a:rPr lang="en-US" dirty="0" err="1" smtClean="0">
                <a:solidFill>
                  <a:schemeClr val="tx1"/>
                </a:solidFill>
              </a:rPr>
              <a:t>जवळपास</a:t>
            </a:r>
            <a:r>
              <a:rPr lang="en-US" dirty="0" smtClean="0">
                <a:solidFill>
                  <a:schemeClr val="tx1"/>
                </a:solidFill>
              </a:rPr>
              <a:t> </a:t>
            </a:r>
            <a:r>
              <a:rPr lang="en-US" dirty="0" err="1" smtClean="0">
                <a:solidFill>
                  <a:schemeClr val="tx1"/>
                </a:solidFill>
              </a:rPr>
              <a:t>संबंधित</a:t>
            </a:r>
            <a:r>
              <a:rPr lang="en-US" dirty="0" smtClean="0">
                <a:solidFill>
                  <a:schemeClr val="tx1"/>
                </a:solidFill>
              </a:rPr>
              <a:t> </a:t>
            </a:r>
            <a:r>
              <a:rPr lang="en-US" dirty="0" err="1" smtClean="0">
                <a:solidFill>
                  <a:schemeClr val="tx1"/>
                </a:solidFill>
              </a:rPr>
              <a:t>संकल्पना</a:t>
            </a:r>
            <a:r>
              <a:rPr lang="en-US" dirty="0" smtClean="0">
                <a:solidFill>
                  <a:schemeClr val="tx1"/>
                </a:solidFill>
              </a:rPr>
              <a:t> </a:t>
            </a:r>
            <a:r>
              <a:rPr lang="en-US" dirty="0" err="1" smtClean="0">
                <a:solidFill>
                  <a:schemeClr val="tx1"/>
                </a:solidFill>
              </a:rPr>
              <a:t>आहेत</a:t>
            </a:r>
            <a:r>
              <a:rPr lang="en-US" dirty="0" smtClean="0">
                <a:solidFill>
                  <a:schemeClr val="tx1"/>
                </a:solidFill>
              </a:rPr>
              <a:t>, </a:t>
            </a:r>
            <a:r>
              <a:rPr lang="en-US" dirty="0" err="1" smtClean="0">
                <a:solidFill>
                  <a:schemeClr val="tx1"/>
                </a:solidFill>
              </a:rPr>
              <a:t>परंतु</a:t>
            </a:r>
            <a:r>
              <a:rPr lang="en-US" dirty="0" smtClean="0">
                <a:solidFill>
                  <a:schemeClr val="tx1"/>
                </a:solidFill>
              </a:rPr>
              <a:t> </a:t>
            </a:r>
            <a:r>
              <a:rPr lang="en-US" dirty="0" err="1" smtClean="0">
                <a:solidFill>
                  <a:schemeClr val="tx1"/>
                </a:solidFill>
              </a:rPr>
              <a:t>एकमेकांच्या</a:t>
            </a:r>
            <a:r>
              <a:rPr lang="en-US" dirty="0" smtClean="0">
                <a:solidFill>
                  <a:schemeClr val="tx1"/>
                </a:solidFill>
              </a:rPr>
              <a:t> </a:t>
            </a:r>
            <a:r>
              <a:rPr lang="en-US" dirty="0" err="1" smtClean="0">
                <a:solidFill>
                  <a:schemeClr val="tx1"/>
                </a:solidFill>
              </a:rPr>
              <a:t>संबंधात</a:t>
            </a:r>
            <a:r>
              <a:rPr lang="en-US" dirty="0" smtClean="0">
                <a:solidFill>
                  <a:schemeClr val="tx1"/>
                </a:solidFill>
              </a:rPr>
              <a:t> </a:t>
            </a:r>
            <a:r>
              <a:rPr lang="en-US" dirty="0" err="1" smtClean="0">
                <a:solidFill>
                  <a:schemeClr val="tx1"/>
                </a:solidFill>
              </a:rPr>
              <a:t>प्रत्येकाची</a:t>
            </a:r>
            <a:r>
              <a:rPr lang="en-US" dirty="0" smtClean="0">
                <a:solidFill>
                  <a:schemeClr val="tx1"/>
                </a:solidFill>
              </a:rPr>
              <a:t> </a:t>
            </a:r>
            <a:r>
              <a:rPr lang="en-US" dirty="0" err="1" smtClean="0">
                <a:solidFill>
                  <a:schemeClr val="tx1"/>
                </a:solidFill>
              </a:rPr>
              <a:t>स्वतःची</a:t>
            </a:r>
            <a:r>
              <a:rPr lang="en-US" dirty="0" smtClean="0">
                <a:solidFill>
                  <a:schemeClr val="tx1"/>
                </a:solidFill>
              </a:rPr>
              <a:t> </a:t>
            </a:r>
            <a:r>
              <a:rPr lang="en-US" dirty="0" err="1" smtClean="0">
                <a:solidFill>
                  <a:schemeClr val="tx1"/>
                </a:solidFill>
              </a:rPr>
              <a:t>भूमिका</a:t>
            </a:r>
            <a:r>
              <a:rPr lang="en-US" dirty="0" smtClean="0">
                <a:solidFill>
                  <a:schemeClr val="tx1"/>
                </a:solidFill>
              </a:rPr>
              <a:t> </a:t>
            </a:r>
            <a:r>
              <a:rPr lang="en-US" dirty="0" err="1" smtClean="0">
                <a:solidFill>
                  <a:schemeClr val="tx1"/>
                </a:solidFill>
              </a:rPr>
              <a:t>असते</a:t>
            </a:r>
            <a:r>
              <a:rPr lang="en-US" dirty="0" smtClean="0">
                <a:solidFill>
                  <a:schemeClr val="tx1"/>
                </a:solidFill>
              </a:rPr>
              <a:t> </a:t>
            </a:r>
            <a:r>
              <a:rPr lang="en-US" dirty="0" err="1" smtClean="0">
                <a:solidFill>
                  <a:schemeClr val="tx1"/>
                </a:solidFill>
              </a:rPr>
              <a:t>आणि</a:t>
            </a:r>
            <a:r>
              <a:rPr lang="en-US" dirty="0" smtClean="0">
                <a:solidFill>
                  <a:schemeClr val="tx1"/>
                </a:solidFill>
              </a:rPr>
              <a:t> </a:t>
            </a:r>
            <a:r>
              <a:rPr lang="en-US" dirty="0" err="1" smtClean="0">
                <a:solidFill>
                  <a:schemeClr val="tx1"/>
                </a:solidFill>
              </a:rPr>
              <a:t>प्रत्येक</a:t>
            </a:r>
            <a:r>
              <a:rPr lang="en-US" dirty="0" smtClean="0">
                <a:solidFill>
                  <a:schemeClr val="tx1"/>
                </a:solidFill>
              </a:rPr>
              <a:t> </a:t>
            </a:r>
            <a:r>
              <a:rPr lang="en-US" dirty="0" err="1" smtClean="0">
                <a:solidFill>
                  <a:schemeClr val="tx1"/>
                </a:solidFill>
              </a:rPr>
              <a:t>संज्ञेचा</a:t>
            </a:r>
            <a:r>
              <a:rPr lang="en-US" dirty="0" smtClean="0">
                <a:solidFill>
                  <a:schemeClr val="tx1"/>
                </a:solidFill>
              </a:rPr>
              <a:t> </a:t>
            </a:r>
            <a:r>
              <a:rPr lang="en-US" dirty="0" err="1" smtClean="0">
                <a:solidFill>
                  <a:schemeClr val="tx1"/>
                </a:solidFill>
              </a:rPr>
              <a:t>स्वतःचा</a:t>
            </a:r>
            <a:r>
              <a:rPr lang="en-US" dirty="0" smtClean="0">
                <a:solidFill>
                  <a:schemeClr val="tx1"/>
                </a:solidFill>
              </a:rPr>
              <a:t> </a:t>
            </a:r>
            <a:r>
              <a:rPr lang="en-US" dirty="0" err="1" smtClean="0">
                <a:solidFill>
                  <a:schemeClr val="tx1"/>
                </a:solidFill>
              </a:rPr>
              <a:t>अर्थ</a:t>
            </a:r>
            <a:r>
              <a:rPr lang="en-US" dirty="0" smtClean="0">
                <a:solidFill>
                  <a:schemeClr val="tx1"/>
                </a:solidFill>
              </a:rPr>
              <a:t> </a:t>
            </a:r>
            <a:r>
              <a:rPr lang="en-US" dirty="0" err="1" smtClean="0">
                <a:solidFill>
                  <a:schemeClr val="tx1"/>
                </a:solidFill>
              </a:rPr>
              <a:t>असतो</a:t>
            </a:r>
            <a:r>
              <a:rPr lang="en-US" dirty="0" smtClean="0">
                <a:solidFill>
                  <a:schemeClr val="tx1"/>
                </a:solidFill>
              </a:rPr>
              <a:t>. </a:t>
            </a:r>
            <a:r>
              <a:rPr lang="en-US" dirty="0" err="1" smtClean="0">
                <a:solidFill>
                  <a:schemeClr val="tx1"/>
                </a:solidFill>
              </a:rPr>
              <a:t>सामान्य</a:t>
            </a:r>
            <a:r>
              <a:rPr lang="en-US" dirty="0" smtClean="0">
                <a:solidFill>
                  <a:schemeClr val="tx1"/>
                </a:solidFill>
              </a:rPr>
              <a:t> </a:t>
            </a:r>
            <a:r>
              <a:rPr lang="en-US" dirty="0" err="1" smtClean="0">
                <a:solidFill>
                  <a:schemeClr val="tx1"/>
                </a:solidFill>
              </a:rPr>
              <a:t>दृश्यानुसार</a:t>
            </a:r>
            <a:r>
              <a:rPr lang="en-US" dirty="0" smtClean="0">
                <a:solidFill>
                  <a:schemeClr val="tx1"/>
                </a:solidFill>
              </a:rPr>
              <a:t> </a:t>
            </a:r>
            <a:r>
              <a:rPr lang="en-US" dirty="0" err="1" smtClean="0">
                <a:solidFill>
                  <a:schemeClr val="tx1"/>
                </a:solidFill>
              </a:rPr>
              <a:t>डेटा</a:t>
            </a:r>
            <a:r>
              <a:rPr lang="en-US" dirty="0" smtClean="0">
                <a:solidFill>
                  <a:schemeClr val="tx1"/>
                </a:solidFill>
              </a:rPr>
              <a:t> </a:t>
            </a:r>
            <a:r>
              <a:rPr lang="en-US" dirty="0" err="1" smtClean="0">
                <a:solidFill>
                  <a:schemeClr val="tx1"/>
                </a:solidFill>
              </a:rPr>
              <a:t>गोळा</a:t>
            </a:r>
            <a:r>
              <a:rPr lang="en-US" dirty="0" smtClean="0">
                <a:solidFill>
                  <a:schemeClr val="tx1"/>
                </a:solidFill>
              </a:rPr>
              <a:t> </a:t>
            </a:r>
            <a:r>
              <a:rPr lang="en-US" dirty="0" err="1" smtClean="0">
                <a:solidFill>
                  <a:schemeClr val="tx1"/>
                </a:solidFill>
              </a:rPr>
              <a:t>केला</a:t>
            </a:r>
            <a:r>
              <a:rPr lang="en-US" dirty="0" smtClean="0">
                <a:solidFill>
                  <a:schemeClr val="tx1"/>
                </a:solidFill>
              </a:rPr>
              <a:t> </a:t>
            </a:r>
            <a:r>
              <a:rPr lang="en-US" dirty="0" err="1" smtClean="0">
                <a:solidFill>
                  <a:schemeClr val="tx1"/>
                </a:solidFill>
              </a:rPr>
              <a:t>जातो</a:t>
            </a:r>
            <a:r>
              <a:rPr lang="en-US" dirty="0" smtClean="0">
                <a:solidFill>
                  <a:schemeClr val="tx1"/>
                </a:solidFill>
              </a:rPr>
              <a:t> </a:t>
            </a:r>
            <a:r>
              <a:rPr lang="en-US" dirty="0" err="1" smtClean="0">
                <a:solidFill>
                  <a:schemeClr val="tx1"/>
                </a:solidFill>
              </a:rPr>
              <a:t>आणि</a:t>
            </a:r>
            <a:r>
              <a:rPr lang="en-US" dirty="0" smtClean="0">
                <a:solidFill>
                  <a:schemeClr val="tx1"/>
                </a:solidFill>
              </a:rPr>
              <a:t> </a:t>
            </a:r>
            <a:r>
              <a:rPr lang="en-US" dirty="0" err="1" smtClean="0">
                <a:solidFill>
                  <a:schemeClr val="tx1"/>
                </a:solidFill>
              </a:rPr>
              <a:t>त्याचे</a:t>
            </a:r>
            <a:r>
              <a:rPr lang="en-US" dirty="0" smtClean="0">
                <a:solidFill>
                  <a:schemeClr val="tx1"/>
                </a:solidFill>
              </a:rPr>
              <a:t> </a:t>
            </a:r>
            <a:r>
              <a:rPr lang="en-US" dirty="0" err="1" smtClean="0">
                <a:solidFill>
                  <a:schemeClr val="tx1"/>
                </a:solidFill>
              </a:rPr>
              <a:t>विश्लेषण</a:t>
            </a:r>
            <a:r>
              <a:rPr lang="en-US" dirty="0" smtClean="0">
                <a:solidFill>
                  <a:schemeClr val="tx1"/>
                </a:solidFill>
              </a:rPr>
              <a:t> </a:t>
            </a:r>
            <a:r>
              <a:rPr lang="en-US" dirty="0" err="1" smtClean="0">
                <a:solidFill>
                  <a:schemeClr val="tx1"/>
                </a:solidFill>
              </a:rPr>
              <a:t>केले</a:t>
            </a:r>
            <a:r>
              <a:rPr lang="en-US" dirty="0" smtClean="0">
                <a:solidFill>
                  <a:schemeClr val="tx1"/>
                </a:solidFill>
              </a:rPr>
              <a:t> </a:t>
            </a:r>
            <a:r>
              <a:rPr lang="en-US" dirty="0" err="1" smtClean="0">
                <a:solidFill>
                  <a:schemeClr val="tx1"/>
                </a:solidFill>
              </a:rPr>
              <a:t>जाते</a:t>
            </a:r>
            <a:r>
              <a:rPr lang="en-US" dirty="0" smtClean="0">
                <a:solidFill>
                  <a:schemeClr val="tx1"/>
                </a:solidFill>
              </a:rPr>
              <a:t>; </a:t>
            </a:r>
            <a:r>
              <a:rPr lang="en-US" dirty="0" err="1" smtClean="0">
                <a:solidFill>
                  <a:schemeClr val="tx1"/>
                </a:solidFill>
              </a:rPr>
              <a:t>एकदा</a:t>
            </a:r>
            <a:r>
              <a:rPr lang="en-US" dirty="0" smtClean="0">
                <a:solidFill>
                  <a:schemeClr val="tx1"/>
                </a:solidFill>
              </a:rPr>
              <a:t> </a:t>
            </a:r>
            <a:r>
              <a:rPr lang="en-US" dirty="0" err="1" smtClean="0">
                <a:solidFill>
                  <a:schemeClr val="tx1"/>
                </a:solidFill>
              </a:rPr>
              <a:t>काही</a:t>
            </a:r>
            <a:r>
              <a:rPr lang="en-US" dirty="0" smtClean="0">
                <a:solidFill>
                  <a:schemeClr val="tx1"/>
                </a:solidFill>
              </a:rPr>
              <a:t> </a:t>
            </a:r>
            <a:r>
              <a:rPr lang="en-US" dirty="0" err="1" smtClean="0">
                <a:solidFill>
                  <a:schemeClr val="tx1"/>
                </a:solidFill>
              </a:rPr>
              <a:t>फॅशनमध्ये</a:t>
            </a:r>
            <a:r>
              <a:rPr lang="en-US" dirty="0" smtClean="0">
                <a:solidFill>
                  <a:schemeClr val="tx1"/>
                </a:solidFill>
              </a:rPr>
              <a:t> </a:t>
            </a:r>
            <a:r>
              <a:rPr lang="en-US" dirty="0" err="1" smtClean="0">
                <a:solidFill>
                  <a:schemeClr val="tx1"/>
                </a:solidFill>
              </a:rPr>
              <a:t>विश्लेषण</a:t>
            </a:r>
            <a:r>
              <a:rPr lang="en-US" dirty="0" smtClean="0">
                <a:solidFill>
                  <a:schemeClr val="tx1"/>
                </a:solidFill>
              </a:rPr>
              <a:t> </a:t>
            </a:r>
            <a:r>
              <a:rPr lang="en-US" dirty="0" err="1" smtClean="0">
                <a:solidFill>
                  <a:schemeClr val="tx1"/>
                </a:solidFill>
              </a:rPr>
              <a:t>केले</a:t>
            </a:r>
            <a:r>
              <a:rPr lang="en-US" dirty="0" smtClean="0">
                <a:solidFill>
                  <a:schemeClr val="tx1"/>
                </a:solidFill>
              </a:rPr>
              <a:t> </a:t>
            </a:r>
            <a:r>
              <a:rPr lang="en-US" dirty="0" err="1" smtClean="0">
                <a:solidFill>
                  <a:schemeClr val="tx1"/>
                </a:solidFill>
              </a:rPr>
              <a:t>की</a:t>
            </a:r>
            <a:r>
              <a:rPr lang="en-US" dirty="0" smtClean="0">
                <a:solidFill>
                  <a:schemeClr val="tx1"/>
                </a:solidFill>
              </a:rPr>
              <a:t> </a:t>
            </a:r>
            <a:r>
              <a:rPr lang="en-US" dirty="0" err="1" smtClean="0">
                <a:solidFill>
                  <a:schemeClr val="tx1"/>
                </a:solidFill>
              </a:rPr>
              <a:t>केवळ</a:t>
            </a:r>
            <a:r>
              <a:rPr lang="en-US" dirty="0" smtClean="0">
                <a:solidFill>
                  <a:schemeClr val="tx1"/>
                </a:solidFill>
              </a:rPr>
              <a:t> </a:t>
            </a:r>
            <a:r>
              <a:rPr lang="en-US" dirty="0" err="1" smtClean="0">
                <a:solidFill>
                  <a:schemeClr val="tx1"/>
                </a:solidFill>
              </a:rPr>
              <a:t>डेटा</a:t>
            </a:r>
            <a:r>
              <a:rPr lang="en-US" dirty="0" smtClean="0">
                <a:solidFill>
                  <a:schemeClr val="tx1"/>
                </a:solidFill>
              </a:rPr>
              <a:t> </a:t>
            </a:r>
            <a:r>
              <a:rPr lang="en-US" dirty="0" err="1" smtClean="0">
                <a:solidFill>
                  <a:schemeClr val="tx1"/>
                </a:solidFill>
              </a:rPr>
              <a:t>निर्णय</a:t>
            </a:r>
            <a:r>
              <a:rPr lang="en-US" dirty="0" smtClean="0">
                <a:solidFill>
                  <a:schemeClr val="tx1"/>
                </a:solidFill>
              </a:rPr>
              <a:t> </a:t>
            </a:r>
            <a:r>
              <a:rPr lang="en-US" dirty="0" err="1" smtClean="0">
                <a:solidFill>
                  <a:schemeClr val="tx1"/>
                </a:solidFill>
              </a:rPr>
              <a:t>घेण्यास</a:t>
            </a:r>
            <a:r>
              <a:rPr lang="en-US" dirty="0" smtClean="0">
                <a:solidFill>
                  <a:schemeClr val="tx1"/>
                </a:solidFill>
              </a:rPr>
              <a:t> </a:t>
            </a:r>
            <a:r>
              <a:rPr lang="en-US" dirty="0" err="1" smtClean="0">
                <a:solidFill>
                  <a:schemeClr val="tx1"/>
                </a:solidFill>
              </a:rPr>
              <a:t>उपयुक्त</a:t>
            </a:r>
            <a:r>
              <a:rPr lang="en-US" dirty="0" smtClean="0">
                <a:solidFill>
                  <a:schemeClr val="tx1"/>
                </a:solidFill>
              </a:rPr>
              <a:t> </a:t>
            </a:r>
            <a:r>
              <a:rPr lang="en-US" dirty="0" err="1" smtClean="0">
                <a:solidFill>
                  <a:schemeClr val="tx1"/>
                </a:solidFill>
              </a:rPr>
              <a:t>ठरेल</a:t>
            </a:r>
            <a:r>
              <a:rPr lang="en-US" dirty="0" smtClean="0">
                <a:solidFill>
                  <a:schemeClr val="tx1"/>
                </a:solidFill>
              </a:rPr>
              <a:t>. []] </a:t>
            </a:r>
            <a:r>
              <a:rPr lang="en-US" dirty="0" err="1" smtClean="0">
                <a:solidFill>
                  <a:schemeClr val="tx1"/>
                </a:solidFill>
              </a:rPr>
              <a:t>एक</a:t>
            </a:r>
            <a:r>
              <a:rPr lang="en-US" dirty="0" smtClean="0">
                <a:solidFill>
                  <a:schemeClr val="tx1"/>
                </a:solidFill>
              </a:rPr>
              <a:t> </a:t>
            </a:r>
            <a:r>
              <a:rPr lang="en-US" dirty="0" err="1" smtClean="0">
                <a:solidFill>
                  <a:schemeClr val="tx1"/>
                </a:solidFill>
              </a:rPr>
              <a:t>असे</a:t>
            </a:r>
            <a:r>
              <a:rPr lang="en-US" dirty="0" smtClean="0">
                <a:solidFill>
                  <a:schemeClr val="tx1"/>
                </a:solidFill>
              </a:rPr>
              <a:t> </a:t>
            </a:r>
            <a:r>
              <a:rPr lang="en-US" dirty="0" err="1" smtClean="0">
                <a:solidFill>
                  <a:schemeClr val="tx1"/>
                </a:solidFill>
              </a:rPr>
              <a:t>म्हणू</a:t>
            </a:r>
            <a:r>
              <a:rPr lang="en-US" dirty="0" smtClean="0">
                <a:solidFill>
                  <a:schemeClr val="tx1"/>
                </a:solidFill>
              </a:rPr>
              <a:t> </a:t>
            </a:r>
            <a:r>
              <a:rPr lang="en-US" dirty="0" err="1" smtClean="0">
                <a:solidFill>
                  <a:schemeClr val="tx1"/>
                </a:solidFill>
              </a:rPr>
              <a:t>शकतो</a:t>
            </a:r>
            <a:r>
              <a:rPr lang="en-US" dirty="0" smtClean="0">
                <a:solidFill>
                  <a:schemeClr val="tx1"/>
                </a:solidFill>
              </a:rPr>
              <a:t> </a:t>
            </a:r>
            <a:r>
              <a:rPr lang="en-US" dirty="0" err="1" smtClean="0">
                <a:solidFill>
                  <a:schemeClr val="tx1"/>
                </a:solidFill>
              </a:rPr>
              <a:t>की</a:t>
            </a:r>
            <a:r>
              <a:rPr lang="en-US" dirty="0" smtClean="0">
                <a:solidFill>
                  <a:schemeClr val="tx1"/>
                </a:solidFill>
              </a:rPr>
              <a:t> </a:t>
            </a:r>
            <a:r>
              <a:rPr lang="en-US" dirty="0" err="1" smtClean="0">
                <a:solidFill>
                  <a:schemeClr val="tx1"/>
                </a:solidFill>
              </a:rPr>
              <a:t>एखाद्या</a:t>
            </a:r>
            <a:r>
              <a:rPr lang="en-US" dirty="0" smtClean="0">
                <a:solidFill>
                  <a:schemeClr val="tx1"/>
                </a:solidFill>
              </a:rPr>
              <a:t> </a:t>
            </a:r>
            <a:r>
              <a:rPr lang="en-US" dirty="0" err="1" smtClean="0">
                <a:solidFill>
                  <a:schemeClr val="tx1"/>
                </a:solidFill>
              </a:rPr>
              <a:t>व्यक्तीस</a:t>
            </a:r>
            <a:r>
              <a:rPr lang="en-US" dirty="0" smtClean="0">
                <a:solidFill>
                  <a:schemeClr val="tx1"/>
                </a:solidFill>
              </a:rPr>
              <a:t> </a:t>
            </a:r>
            <a:r>
              <a:rPr lang="en-US" dirty="0" err="1" smtClean="0">
                <a:solidFill>
                  <a:schemeClr val="tx1"/>
                </a:solidFill>
              </a:rPr>
              <a:t>डेटाचा</a:t>
            </a:r>
            <a:r>
              <a:rPr lang="en-US" dirty="0" smtClean="0">
                <a:solidFill>
                  <a:schemeClr val="tx1"/>
                </a:solidFill>
              </a:rPr>
              <a:t> </a:t>
            </a:r>
            <a:r>
              <a:rPr lang="en-US" dirty="0" err="1" smtClean="0">
                <a:solidFill>
                  <a:schemeClr val="tx1"/>
                </a:solidFill>
              </a:rPr>
              <a:t>संच</a:t>
            </a:r>
            <a:r>
              <a:rPr lang="en-US" dirty="0" smtClean="0">
                <a:solidFill>
                  <a:schemeClr val="tx1"/>
                </a:solidFill>
              </a:rPr>
              <a:t> </a:t>
            </a:r>
            <a:r>
              <a:rPr lang="en-US" dirty="0" err="1" smtClean="0">
                <a:solidFill>
                  <a:schemeClr val="tx1"/>
                </a:solidFill>
              </a:rPr>
              <a:t>किती</a:t>
            </a:r>
            <a:r>
              <a:rPr lang="en-US" dirty="0" smtClean="0">
                <a:solidFill>
                  <a:schemeClr val="tx1"/>
                </a:solidFill>
              </a:rPr>
              <a:t> </a:t>
            </a:r>
            <a:r>
              <a:rPr lang="en-US" dirty="0" err="1" smtClean="0">
                <a:solidFill>
                  <a:schemeClr val="tx1"/>
                </a:solidFill>
              </a:rPr>
              <a:t>माहिती</a:t>
            </a:r>
            <a:r>
              <a:rPr lang="en-US" dirty="0" smtClean="0">
                <a:solidFill>
                  <a:schemeClr val="tx1"/>
                </a:solidFill>
              </a:rPr>
              <a:t> </a:t>
            </a:r>
            <a:r>
              <a:rPr lang="en-US" dirty="0" err="1" smtClean="0">
                <a:solidFill>
                  <a:schemeClr val="tx1"/>
                </a:solidFill>
              </a:rPr>
              <a:t>देणारा</a:t>
            </a:r>
            <a:r>
              <a:rPr lang="en-US" dirty="0" smtClean="0">
                <a:solidFill>
                  <a:schemeClr val="tx1"/>
                </a:solidFill>
              </a:rPr>
              <a:t> </a:t>
            </a:r>
            <a:r>
              <a:rPr lang="en-US" dirty="0" err="1" smtClean="0">
                <a:solidFill>
                  <a:schemeClr val="tx1"/>
                </a:solidFill>
              </a:rPr>
              <a:t>असतो</a:t>
            </a:r>
            <a:r>
              <a:rPr lang="en-US" dirty="0" smtClean="0">
                <a:solidFill>
                  <a:schemeClr val="tx1"/>
                </a:solidFill>
              </a:rPr>
              <a:t> </a:t>
            </a:r>
            <a:r>
              <a:rPr lang="en-US" dirty="0" err="1" smtClean="0">
                <a:solidFill>
                  <a:schemeClr val="tx1"/>
                </a:solidFill>
              </a:rPr>
              <a:t>हे</a:t>
            </a:r>
            <a:r>
              <a:rPr lang="en-US" dirty="0" smtClean="0">
                <a:solidFill>
                  <a:schemeClr val="tx1"/>
                </a:solidFill>
              </a:rPr>
              <a:t> </a:t>
            </a:r>
            <a:r>
              <a:rPr lang="en-US" dirty="0" err="1" smtClean="0">
                <a:solidFill>
                  <a:schemeClr val="tx1"/>
                </a:solidFill>
              </a:rPr>
              <a:t>त्या</a:t>
            </a:r>
            <a:r>
              <a:rPr lang="en-US" dirty="0" smtClean="0">
                <a:solidFill>
                  <a:schemeClr val="tx1"/>
                </a:solidFill>
              </a:rPr>
              <a:t> </a:t>
            </a:r>
            <a:r>
              <a:rPr lang="en-US" dirty="0" err="1" smtClean="0">
                <a:solidFill>
                  <a:schemeClr val="tx1"/>
                </a:solidFill>
              </a:rPr>
              <a:t>व्यक्तीद्वारे</a:t>
            </a:r>
            <a:r>
              <a:rPr lang="en-US" dirty="0" smtClean="0">
                <a:solidFill>
                  <a:schemeClr val="tx1"/>
                </a:solidFill>
              </a:rPr>
              <a:t> </a:t>
            </a:r>
            <a:r>
              <a:rPr lang="en-US" dirty="0" err="1" smtClean="0">
                <a:solidFill>
                  <a:schemeClr val="tx1"/>
                </a:solidFill>
              </a:rPr>
              <a:t>किती</a:t>
            </a:r>
            <a:r>
              <a:rPr lang="en-US" dirty="0" smtClean="0">
                <a:solidFill>
                  <a:schemeClr val="tx1"/>
                </a:solidFill>
              </a:rPr>
              <a:t> </a:t>
            </a:r>
            <a:r>
              <a:rPr lang="en-US" dirty="0" err="1" smtClean="0">
                <a:solidFill>
                  <a:schemeClr val="tx1"/>
                </a:solidFill>
              </a:rPr>
              <a:t>अनपेक्षित</a:t>
            </a:r>
            <a:r>
              <a:rPr lang="en-US" dirty="0" smtClean="0">
                <a:solidFill>
                  <a:schemeClr val="tx1"/>
                </a:solidFill>
              </a:rPr>
              <a:t> </a:t>
            </a:r>
            <a:r>
              <a:rPr lang="en-US" dirty="0" err="1" smtClean="0">
                <a:solidFill>
                  <a:schemeClr val="tx1"/>
                </a:solidFill>
              </a:rPr>
              <a:t>आहे</a:t>
            </a:r>
            <a:r>
              <a:rPr lang="en-US" dirty="0" smtClean="0">
                <a:solidFill>
                  <a:schemeClr val="tx1"/>
                </a:solidFill>
              </a:rPr>
              <a:t> </a:t>
            </a:r>
            <a:r>
              <a:rPr lang="en-US" dirty="0" err="1" smtClean="0">
                <a:solidFill>
                  <a:schemeClr val="tx1"/>
                </a:solidFill>
              </a:rPr>
              <a:t>यावर</a:t>
            </a:r>
            <a:r>
              <a:rPr lang="en-US" dirty="0" smtClean="0">
                <a:solidFill>
                  <a:schemeClr val="tx1"/>
                </a:solidFill>
              </a:rPr>
              <a:t> </a:t>
            </a:r>
            <a:r>
              <a:rPr lang="en-US" dirty="0" err="1" smtClean="0">
                <a:solidFill>
                  <a:schemeClr val="tx1"/>
                </a:solidFill>
              </a:rPr>
              <a:t>अवलंबून</a:t>
            </a:r>
            <a:r>
              <a:rPr lang="en-US" dirty="0" smtClean="0">
                <a:solidFill>
                  <a:schemeClr val="tx1"/>
                </a:solidFill>
              </a:rPr>
              <a:t> </a:t>
            </a:r>
            <a:r>
              <a:rPr lang="en-US" dirty="0" err="1" smtClean="0">
                <a:solidFill>
                  <a:schemeClr val="tx1"/>
                </a:solidFill>
              </a:rPr>
              <a:t>असते</a:t>
            </a:r>
            <a:r>
              <a:rPr lang="en-US" dirty="0" smtClean="0">
                <a:solidFill>
                  <a:schemeClr val="tx1"/>
                </a:solidFill>
              </a:rPr>
              <a:t>. </a:t>
            </a:r>
            <a:r>
              <a:rPr lang="en-US" dirty="0" err="1" smtClean="0">
                <a:solidFill>
                  <a:schemeClr val="tx1"/>
                </a:solidFill>
              </a:rPr>
              <a:t>डेटा</a:t>
            </a:r>
            <a:r>
              <a:rPr lang="en-US" dirty="0" smtClean="0">
                <a:solidFill>
                  <a:schemeClr val="tx1"/>
                </a:solidFill>
              </a:rPr>
              <a:t> </a:t>
            </a:r>
            <a:r>
              <a:rPr lang="en-US" dirty="0" err="1" smtClean="0">
                <a:solidFill>
                  <a:schemeClr val="tx1"/>
                </a:solidFill>
              </a:rPr>
              <a:t>स्ट्रीममधील</a:t>
            </a:r>
            <a:r>
              <a:rPr lang="en-US" dirty="0" smtClean="0">
                <a:solidFill>
                  <a:schemeClr val="tx1"/>
                </a:solidFill>
              </a:rPr>
              <a:t> </a:t>
            </a:r>
            <a:r>
              <a:rPr lang="en-US" dirty="0" err="1" smtClean="0">
                <a:solidFill>
                  <a:schemeClr val="tx1"/>
                </a:solidFill>
              </a:rPr>
              <a:t>माहिती</a:t>
            </a:r>
            <a:r>
              <a:rPr lang="en-US" dirty="0" smtClean="0">
                <a:solidFill>
                  <a:schemeClr val="tx1"/>
                </a:solidFill>
              </a:rPr>
              <a:t> </a:t>
            </a:r>
            <a:r>
              <a:rPr lang="en-US" dirty="0" err="1" smtClean="0">
                <a:solidFill>
                  <a:schemeClr val="tx1"/>
                </a:solidFill>
              </a:rPr>
              <a:t>सामग्रीची</a:t>
            </a:r>
            <a:r>
              <a:rPr lang="en-US" dirty="0" smtClean="0">
                <a:solidFill>
                  <a:schemeClr val="tx1"/>
                </a:solidFill>
              </a:rPr>
              <a:t> </a:t>
            </a:r>
            <a:r>
              <a:rPr lang="en-US" dirty="0" err="1" smtClean="0">
                <a:solidFill>
                  <a:schemeClr val="tx1"/>
                </a:solidFill>
              </a:rPr>
              <a:t>मात्रा</a:t>
            </a:r>
            <a:r>
              <a:rPr lang="en-US" dirty="0" smtClean="0">
                <a:solidFill>
                  <a:schemeClr val="tx1"/>
                </a:solidFill>
              </a:rPr>
              <a:t> </a:t>
            </a:r>
            <a:r>
              <a:rPr lang="en-US" dirty="0" err="1" smtClean="0">
                <a:solidFill>
                  <a:schemeClr val="tx1"/>
                </a:solidFill>
              </a:rPr>
              <a:t>त्याच्या</a:t>
            </a:r>
            <a:r>
              <a:rPr lang="en-US" dirty="0" smtClean="0">
                <a:solidFill>
                  <a:schemeClr val="tx1"/>
                </a:solidFill>
              </a:rPr>
              <a:t> </a:t>
            </a:r>
            <a:r>
              <a:rPr lang="en-US" dirty="0" err="1" smtClean="0">
                <a:solidFill>
                  <a:schemeClr val="tx1"/>
                </a:solidFill>
              </a:rPr>
              <a:t>शॅनन</a:t>
            </a:r>
            <a:r>
              <a:rPr lang="en-US" dirty="0" smtClean="0">
                <a:solidFill>
                  <a:schemeClr val="tx1"/>
                </a:solidFill>
              </a:rPr>
              <a:t> </a:t>
            </a:r>
            <a:r>
              <a:rPr lang="en-US" dirty="0" err="1" smtClean="0">
                <a:solidFill>
                  <a:schemeClr val="tx1"/>
                </a:solidFill>
              </a:rPr>
              <a:t>एन्ट्रोपीद्वारे</a:t>
            </a:r>
            <a:r>
              <a:rPr lang="en-US" dirty="0" smtClean="0">
                <a:solidFill>
                  <a:schemeClr val="tx1"/>
                </a:solidFill>
              </a:rPr>
              <a:t> </a:t>
            </a:r>
            <a:r>
              <a:rPr lang="en-US" dirty="0" err="1" smtClean="0">
                <a:solidFill>
                  <a:schemeClr val="tx1"/>
                </a:solidFill>
              </a:rPr>
              <a:t>दर्शविली</a:t>
            </a:r>
            <a:r>
              <a:rPr lang="en-US" dirty="0" smtClean="0">
                <a:solidFill>
                  <a:schemeClr val="tx1"/>
                </a:solidFill>
              </a:rPr>
              <a:t> </a:t>
            </a:r>
            <a:r>
              <a:rPr lang="en-US" dirty="0" err="1" smtClean="0">
                <a:solidFill>
                  <a:schemeClr val="tx1"/>
                </a:solidFill>
              </a:rPr>
              <a:t>जाऊ</a:t>
            </a:r>
            <a:r>
              <a:rPr lang="en-US" dirty="0" smtClean="0">
                <a:solidFill>
                  <a:schemeClr val="tx1"/>
                </a:solidFill>
              </a:rPr>
              <a:t> </a:t>
            </a:r>
            <a:r>
              <a:rPr lang="en-US" dirty="0" err="1" smtClean="0">
                <a:solidFill>
                  <a:schemeClr val="tx1"/>
                </a:solidFill>
              </a:rPr>
              <a:t>शकते</a:t>
            </a:r>
            <a:r>
              <a:rPr lang="en-US" dirty="0" smtClean="0">
                <a:solidFill>
                  <a:schemeClr val="tx1"/>
                </a:solidFill>
              </a:rPr>
              <a:t>.</a:t>
            </a:r>
          </a:p>
          <a:p>
            <a:endParaRPr lang="en-US" sz="2400" dirty="0"/>
          </a:p>
        </p:txBody>
      </p:sp>
      <p:sp>
        <p:nvSpPr>
          <p:cNvPr id="69633" name="Rectangle 1"/>
          <p:cNvSpPr>
            <a:spLocks noChangeArrowheads="1"/>
          </p:cNvSpPr>
          <p:nvPr/>
        </p:nvSpPr>
        <p:spPr bwMode="auto">
          <a:xfrm>
            <a:off x="0" y="0"/>
            <a:ext cx="8669361"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Mangal" pitchFamily="18" charset="0"/>
                <a:ea typeface="Calibri" pitchFamily="34" charset="0"/>
                <a:cs typeface="Mangal" pitchFamily="18" charset="0"/>
              </a:rPr>
              <a:t>Practical No  1 		   Unit No 1</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5632311"/>
          </a:xfrm>
          <a:prstGeom prst="rect">
            <a:avLst/>
          </a:prstGeom>
        </p:spPr>
        <p:txBody>
          <a:bodyPr wrap="square">
            <a:spAutoFit/>
          </a:bodyPr>
          <a:lstStyle/>
          <a:p>
            <a:pPr algn="just"/>
            <a:r>
              <a:rPr lang="hi-IN" altLang="en-US" sz="3600" dirty="0" smtClean="0"/>
              <a:t>सामग्री एका सेलमधून दुसर्‍या सेलमध्ये हलविण्यासाठी प्रथम सेलवर क्लिक करा, एडिट मेनू क्लिक करा आणि नंतर कट क्लिक करा.</a:t>
            </a:r>
          </a:p>
          <a:p>
            <a:pPr algn="just"/>
            <a:r>
              <a:rPr lang="hi-IN" altLang="en-US" sz="3600" dirty="0" smtClean="0"/>
              <a:t>त्यानंतर त्यावर क्लिक करून नवीन सेल निवडा आणि नंतर, संपादन मेनूवर क्लिक करा आणि नंतर पेस्ट करा शॉर्टकट क्लिक करा: सेल निवडल्यानंतर किंवा क्लिक केल्यानंतर, स्टँडर्ड टूल बारवरील कट आयकॉन (कात्री) वर क्लिक करा.</a:t>
            </a:r>
            <a:endParaRPr lang="en-US" altLang="en-US" sz="36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381000"/>
            <a:ext cx="8229600" cy="609600"/>
          </a:xfrm>
        </p:spPr>
        <p:txBody>
          <a:bodyPr>
            <a:normAutofit fontScale="90000"/>
          </a:bodyPr>
          <a:lstStyle/>
          <a:p>
            <a:pPr eaLnBrk="1" hangingPunct="1"/>
            <a:r>
              <a:rPr lang="en-US" altLang="en-US" sz="4000" smtClean="0"/>
              <a:t>Cutting &amp; Pasting data (cont.)</a:t>
            </a:r>
          </a:p>
        </p:txBody>
      </p:sp>
      <p:sp>
        <p:nvSpPr>
          <p:cNvPr id="22531" name="Rectangle 4"/>
          <p:cNvSpPr>
            <a:spLocks noGrp="1" noChangeArrowheads="1"/>
          </p:cNvSpPr>
          <p:nvPr>
            <p:ph type="body" sz="half" idx="1"/>
          </p:nvPr>
        </p:nvSpPr>
        <p:spPr>
          <a:xfrm>
            <a:off x="381000" y="1676400"/>
            <a:ext cx="4495800" cy="4221163"/>
          </a:xfrm>
        </p:spPr>
        <p:txBody>
          <a:bodyPr>
            <a:normAutofit fontScale="92500"/>
          </a:bodyPr>
          <a:lstStyle/>
          <a:p>
            <a:pPr>
              <a:lnSpc>
                <a:spcPct val="90000"/>
              </a:lnSpc>
            </a:pPr>
            <a:r>
              <a:rPr lang="hi-IN" altLang="en-US" sz="2400" dirty="0" smtClean="0"/>
              <a:t>सेलची सामग्री कॉपी करण्यासाठीः</a:t>
            </a:r>
          </a:p>
          <a:p>
            <a:pPr>
              <a:lnSpc>
                <a:spcPct val="90000"/>
              </a:lnSpc>
            </a:pPr>
            <a:r>
              <a:rPr lang="hi-IN" altLang="en-US" sz="2400" dirty="0" smtClean="0"/>
              <a:t>सेल वर क्लिक करा.</a:t>
            </a:r>
          </a:p>
          <a:p>
            <a:pPr>
              <a:lnSpc>
                <a:spcPct val="90000"/>
              </a:lnSpc>
            </a:pPr>
            <a:r>
              <a:rPr lang="hi-IN" altLang="en-US" sz="2400" dirty="0" smtClean="0"/>
              <a:t>होम टॅब निवडा,</a:t>
            </a:r>
          </a:p>
          <a:p>
            <a:pPr>
              <a:lnSpc>
                <a:spcPct val="90000"/>
              </a:lnSpc>
            </a:pPr>
            <a:r>
              <a:rPr lang="hi-IN" altLang="en-US" sz="2400" dirty="0" smtClean="0"/>
              <a:t>क्लिपबोर्ड ग्रुप वरून कॉपी क्लिक करा.</a:t>
            </a:r>
          </a:p>
          <a:p>
            <a:pPr>
              <a:lnSpc>
                <a:spcPct val="90000"/>
              </a:lnSpc>
            </a:pPr>
            <a:endParaRPr lang="hi-IN" altLang="en-US" sz="2400" dirty="0" smtClean="0"/>
          </a:p>
          <a:p>
            <a:pPr>
              <a:lnSpc>
                <a:spcPct val="90000"/>
              </a:lnSpc>
            </a:pPr>
            <a:r>
              <a:rPr lang="hi-IN" altLang="en-US" sz="2400" dirty="0" smtClean="0"/>
              <a:t>सेलची सामग्री पेस्ट करण्यासाठी:</a:t>
            </a:r>
          </a:p>
          <a:p>
            <a:pPr>
              <a:lnSpc>
                <a:spcPct val="90000"/>
              </a:lnSpc>
            </a:pPr>
            <a:r>
              <a:rPr lang="hi-IN" altLang="en-US" sz="2400" dirty="0" smtClean="0"/>
              <a:t>सेल वर क्लिक करा.</a:t>
            </a:r>
          </a:p>
          <a:p>
            <a:pPr>
              <a:lnSpc>
                <a:spcPct val="90000"/>
              </a:lnSpc>
            </a:pPr>
            <a:r>
              <a:rPr lang="hi-IN" altLang="en-US" sz="2400" dirty="0" smtClean="0"/>
              <a:t>होम टॅब निवडा,</a:t>
            </a:r>
          </a:p>
          <a:p>
            <a:pPr>
              <a:lnSpc>
                <a:spcPct val="90000"/>
              </a:lnSpc>
            </a:pPr>
            <a:r>
              <a:rPr lang="hi-IN" altLang="en-US" sz="2400" dirty="0" smtClean="0"/>
              <a:t>क्लिपबोर्ड ग्रुप वरून पेस्ट क्लिक करा.</a:t>
            </a:r>
            <a:endParaRPr lang="en-US" altLang="en-US" sz="2000" dirty="0" smtClean="0"/>
          </a:p>
        </p:txBody>
      </p:sp>
      <p:pic>
        <p:nvPicPr>
          <p:cNvPr id="22532" name="Picture 6"/>
          <p:cNvPicPr>
            <a:picLocks noChangeAspect="1" noChangeArrowheads="1"/>
          </p:cNvPicPr>
          <p:nvPr/>
        </p:nvPicPr>
        <p:blipFill>
          <a:blip r:embed="rId3"/>
          <a:srcRect/>
          <a:stretch>
            <a:fillRect/>
          </a:stretch>
        </p:blipFill>
        <p:spPr bwMode="auto">
          <a:xfrm>
            <a:off x="5029200" y="2057400"/>
            <a:ext cx="34702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457200" y="152400"/>
            <a:ext cx="8229600" cy="715963"/>
          </a:xfrm>
        </p:spPr>
        <p:txBody>
          <a:bodyPr/>
          <a:lstStyle/>
          <a:p>
            <a:pPr eaLnBrk="1" hangingPunct="1"/>
            <a:r>
              <a:rPr lang="en-US" altLang="en-US" sz="4000" smtClean="0"/>
              <a:t>Selecting cells</a:t>
            </a:r>
          </a:p>
        </p:txBody>
      </p:sp>
      <p:sp>
        <p:nvSpPr>
          <p:cNvPr id="19459" name="Rectangle 3"/>
          <p:cNvSpPr>
            <a:spLocks noGrp="1" noChangeArrowheads="1"/>
          </p:cNvSpPr>
          <p:nvPr>
            <p:ph type="body" sz="half" idx="2"/>
          </p:nvPr>
        </p:nvSpPr>
        <p:spPr>
          <a:xfrm>
            <a:off x="457200" y="5105400"/>
            <a:ext cx="8229600" cy="1219200"/>
          </a:xfrm>
        </p:spPr>
        <p:txBody>
          <a:bodyPr/>
          <a:lstStyle/>
          <a:p>
            <a:pPr lvl="1"/>
            <a:r>
              <a:rPr lang="hi-IN" altLang="en-US" sz="2400" dirty="0" smtClean="0"/>
              <a:t>स्तंभ / पंक्तीमध्ये सेलची श्रेणी निवडण्यासाठी, सेलमधील डावे माउस बटण क्लिक करा आणि आपल्या पसंतीच्या सेल हायलाइट करण्यासाठी माउस पॉईंटर ड्रॅग करा.</a:t>
            </a:r>
            <a:endParaRPr lang="en-US" altLang="en-US" sz="2400" dirty="0" smtClean="0"/>
          </a:p>
        </p:txBody>
      </p:sp>
      <p:pic>
        <p:nvPicPr>
          <p:cNvPr id="23556" name="Picture 7"/>
          <p:cNvPicPr>
            <a:picLocks noChangeAspect="1" noChangeArrowheads="1"/>
          </p:cNvPicPr>
          <p:nvPr/>
        </p:nvPicPr>
        <p:blipFill>
          <a:blip r:embed="rId3"/>
          <a:srcRect/>
          <a:stretch>
            <a:fillRect/>
          </a:stretch>
        </p:blipFill>
        <p:spPr bwMode="auto">
          <a:xfrm>
            <a:off x="152400" y="1143000"/>
            <a:ext cx="8743950" cy="3678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228600"/>
            <a:ext cx="8229600" cy="411163"/>
          </a:xfrm>
        </p:spPr>
        <p:txBody>
          <a:bodyPr>
            <a:normAutofit fontScale="90000"/>
          </a:bodyPr>
          <a:lstStyle/>
          <a:p>
            <a:pPr eaLnBrk="1" hangingPunct="1"/>
            <a:r>
              <a:rPr lang="en-US" altLang="en-US" sz="4000" smtClean="0"/>
              <a:t>Adding rows &amp; columns</a:t>
            </a:r>
          </a:p>
        </p:txBody>
      </p:sp>
      <p:pic>
        <p:nvPicPr>
          <p:cNvPr id="24579" name="Picture 10"/>
          <p:cNvPicPr>
            <a:picLocks noChangeAspect="1" noChangeArrowheads="1"/>
          </p:cNvPicPr>
          <p:nvPr/>
        </p:nvPicPr>
        <p:blipFill>
          <a:blip r:embed="rId3"/>
          <a:srcRect/>
          <a:stretch>
            <a:fillRect/>
          </a:stretch>
        </p:blipFill>
        <p:spPr bwMode="auto">
          <a:xfrm>
            <a:off x="685800" y="946150"/>
            <a:ext cx="7848600" cy="5572125"/>
          </a:xfrm>
          <a:prstGeom prst="rect">
            <a:avLst/>
          </a:prstGeom>
          <a:noFill/>
          <a:ln w="9525">
            <a:noFill/>
            <a:miter lim="800000"/>
            <a:headEnd/>
            <a:tailEnd/>
          </a:ln>
        </p:spPr>
      </p:pic>
      <p:sp>
        <p:nvSpPr>
          <p:cNvPr id="25604" name="Rectangle 4"/>
          <p:cNvSpPr>
            <a:spLocks noChangeArrowheads="1"/>
          </p:cNvSpPr>
          <p:nvPr/>
        </p:nvSpPr>
        <p:spPr bwMode="auto">
          <a:xfrm>
            <a:off x="3276600" y="3962400"/>
            <a:ext cx="4419600" cy="2590800"/>
          </a:xfrm>
          <a:prstGeom prst="rect">
            <a:avLst/>
          </a:prstGeom>
          <a:solidFill>
            <a:schemeClr val="accent6">
              <a:lumMod val="40000"/>
              <a:lumOff val="60000"/>
            </a:schemeClr>
          </a:solidFill>
          <a:ln w="9525">
            <a:noFill/>
            <a:miter lim="800000"/>
            <a:headEnd/>
            <a:tailEnd/>
          </a:ln>
        </p:spPr>
        <p:txBody>
          <a:bodyPr/>
          <a:lstStyle/>
          <a:p>
            <a:pPr marL="342900" indent="-342900" eaLnBrk="1" hangingPunct="1">
              <a:lnSpc>
                <a:spcPct val="90000"/>
              </a:lnSpc>
              <a:spcBef>
                <a:spcPct val="20000"/>
              </a:spcBef>
              <a:buFontTx/>
              <a:buChar char="•"/>
              <a:defRPr/>
            </a:pPr>
            <a:r>
              <a:rPr lang="en-US" sz="2200" dirty="0">
                <a:solidFill>
                  <a:schemeClr val="bg1"/>
                </a:solidFill>
              </a:rPr>
              <a:t>To INSERT a Row/Column:</a:t>
            </a:r>
            <a:r>
              <a:rPr lang="en-US" sz="2400" dirty="0">
                <a:solidFill>
                  <a:schemeClr val="bg1"/>
                </a:solidFill>
              </a:rPr>
              <a:t> </a:t>
            </a:r>
          </a:p>
          <a:p>
            <a:pPr marL="742950" lvl="1" indent="-285750" eaLnBrk="1" hangingPunct="1">
              <a:lnSpc>
                <a:spcPct val="90000"/>
              </a:lnSpc>
              <a:spcBef>
                <a:spcPct val="20000"/>
              </a:spcBef>
              <a:buFontTx/>
              <a:buChar char="–"/>
              <a:defRPr/>
            </a:pPr>
            <a:r>
              <a:rPr lang="en-US" dirty="0">
                <a:solidFill>
                  <a:schemeClr val="bg1"/>
                </a:solidFill>
              </a:rPr>
              <a:t>Select the row/column heading, </a:t>
            </a:r>
          </a:p>
          <a:p>
            <a:pPr marL="742950" lvl="1" indent="-285750" eaLnBrk="1" hangingPunct="1">
              <a:lnSpc>
                <a:spcPct val="90000"/>
              </a:lnSpc>
              <a:spcBef>
                <a:spcPct val="20000"/>
              </a:spcBef>
              <a:buFontTx/>
              <a:buChar char="–"/>
              <a:defRPr/>
            </a:pPr>
            <a:r>
              <a:rPr lang="en-US" dirty="0">
                <a:solidFill>
                  <a:schemeClr val="bg1"/>
                </a:solidFill>
              </a:rPr>
              <a:t>Click the Home Tab,</a:t>
            </a:r>
          </a:p>
          <a:p>
            <a:pPr marL="742950" lvl="1" indent="-285750" eaLnBrk="1" hangingPunct="1">
              <a:lnSpc>
                <a:spcPct val="90000"/>
              </a:lnSpc>
              <a:spcBef>
                <a:spcPct val="20000"/>
              </a:spcBef>
              <a:buFontTx/>
              <a:buChar char="–"/>
              <a:defRPr/>
            </a:pPr>
            <a:r>
              <a:rPr lang="en-US" dirty="0">
                <a:solidFill>
                  <a:schemeClr val="bg1"/>
                </a:solidFill>
              </a:rPr>
              <a:t>Click the</a:t>
            </a:r>
            <a:r>
              <a:rPr lang="en-US" b="1" dirty="0">
                <a:solidFill>
                  <a:schemeClr val="bg1"/>
                </a:solidFill>
              </a:rPr>
              <a:t> </a:t>
            </a:r>
            <a:r>
              <a:rPr lang="en-US" dirty="0">
                <a:solidFill>
                  <a:schemeClr val="bg1"/>
                </a:solidFill>
              </a:rPr>
              <a:t>Insert</a:t>
            </a:r>
            <a:r>
              <a:rPr lang="en-US" b="1" dirty="0">
                <a:solidFill>
                  <a:schemeClr val="bg1"/>
                </a:solidFill>
              </a:rPr>
              <a:t> </a:t>
            </a:r>
            <a:r>
              <a:rPr lang="en-US" dirty="0">
                <a:solidFill>
                  <a:schemeClr val="bg1"/>
                </a:solidFill>
              </a:rPr>
              <a:t>button from the Cells Group.</a:t>
            </a:r>
          </a:p>
          <a:p>
            <a:pPr marL="342900" indent="-342900" eaLnBrk="1" hangingPunct="1">
              <a:lnSpc>
                <a:spcPct val="90000"/>
              </a:lnSpc>
              <a:spcBef>
                <a:spcPct val="20000"/>
              </a:spcBef>
              <a:buFontTx/>
              <a:buChar char="•"/>
              <a:defRPr/>
            </a:pPr>
            <a:endParaRPr lang="en-US" dirty="0">
              <a:solidFill>
                <a:schemeClr val="bg1"/>
              </a:solidFill>
            </a:endParaRPr>
          </a:p>
          <a:p>
            <a:pPr marL="342900" indent="-342900" eaLnBrk="1" hangingPunct="1">
              <a:lnSpc>
                <a:spcPct val="90000"/>
              </a:lnSpc>
              <a:spcBef>
                <a:spcPct val="20000"/>
              </a:spcBef>
              <a:buFontTx/>
              <a:buChar char="•"/>
              <a:defRPr/>
            </a:pPr>
            <a:r>
              <a:rPr lang="en-US" sz="2200" dirty="0">
                <a:solidFill>
                  <a:schemeClr val="bg1"/>
                </a:solidFill>
              </a:rPr>
              <a:t>The insertion occurs before the selected column/row.</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304800"/>
            <a:ext cx="8763000" cy="6247864"/>
          </a:xfrm>
          <a:prstGeom prst="rect">
            <a:avLst/>
          </a:prstGeom>
        </p:spPr>
        <p:txBody>
          <a:bodyPr wrap="square">
            <a:spAutoFit/>
          </a:bodyPr>
          <a:lstStyle/>
          <a:p>
            <a:pPr algn="just"/>
            <a:r>
              <a:rPr lang="hi-IN" altLang="en-US" sz="4000" dirty="0" smtClean="0"/>
              <a:t>आपल्या स्प्रेडशीटमध्ये एक पंक्ती किंवा स्तंभ समाविष्ट करण्यासाठी आपण एक पंक्ती किंवा स्तंभ निवडा जेथे आपण एक जोडू इच्छिता आणि नंतर घाला मेनू क्लिक करा, आणि नंतर आपण जोडू इच्छित असलेल्या पंक्ती किंवा स्तंभांवर क्लिक करा. पहिल्या स्लाईडवर “नाव” वर सूचना आहे रो 3 पण एक पंक्ती जोडल्यानंतर ती आता “</a:t>
            </a:r>
            <a:r>
              <a:rPr lang="en-US" altLang="en-US" sz="4000" dirty="0" smtClean="0"/>
              <a:t>OW” </a:t>
            </a:r>
            <a:r>
              <a:rPr lang="hi-IN" altLang="en-US" sz="4000" dirty="0" smtClean="0"/>
              <a:t>पंक्तीवर आहे</a:t>
            </a:r>
            <a:endParaRPr lang="en-US" altLang="en-US" sz="40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Deleting Rows and Columns</a:t>
            </a:r>
          </a:p>
        </p:txBody>
      </p:sp>
      <p:sp>
        <p:nvSpPr>
          <p:cNvPr id="5" name="Text Box 10"/>
          <p:cNvSpPr>
            <a:spLocks noGrp="1" noChangeArrowheads="1"/>
          </p:cNvSpPr>
          <p:nvPr>
            <p:ph type="body" sz="half" idx="2"/>
          </p:nvPr>
        </p:nvSpPr>
        <p:spPr>
          <a:xfrm>
            <a:off x="990600" y="4495800"/>
            <a:ext cx="6781800" cy="1717393"/>
          </a:xfrm>
          <a:noFill/>
        </p:spPr>
        <p:txBody>
          <a:bodyPr>
            <a:spAutoFit/>
          </a:bodyPr>
          <a:lstStyle/>
          <a:p>
            <a:r>
              <a:rPr lang="hi-IN" altLang="en-US" sz="2400" dirty="0" smtClean="0"/>
              <a:t>स्तंभ / पंक्ती हटविण्यासाठी:</a:t>
            </a:r>
          </a:p>
          <a:p>
            <a:r>
              <a:rPr lang="hi-IN" altLang="en-US" sz="2400" dirty="0" smtClean="0"/>
              <a:t> स्तंभ / पंक्ती मथळा क्लिक करा</a:t>
            </a:r>
          </a:p>
          <a:p>
            <a:r>
              <a:rPr lang="hi-IN" altLang="en-US" sz="2400" dirty="0" smtClean="0"/>
              <a:t>होम रिबनच्या सेल ग्रुपवरील डिलीट बटणावर क्लिक करा.</a:t>
            </a:r>
            <a:endParaRPr lang="en-US" altLang="en-US" sz="2400" dirty="0" smtClean="0"/>
          </a:p>
        </p:txBody>
      </p:sp>
      <p:pic>
        <p:nvPicPr>
          <p:cNvPr id="25604" name="Picture 4"/>
          <p:cNvPicPr>
            <a:picLocks noChangeAspect="1" noChangeArrowheads="1"/>
          </p:cNvPicPr>
          <p:nvPr/>
        </p:nvPicPr>
        <p:blipFill>
          <a:blip r:embed="rId3"/>
          <a:srcRect/>
          <a:stretch>
            <a:fillRect/>
          </a:stretch>
        </p:blipFill>
        <p:spPr bwMode="auto">
          <a:xfrm>
            <a:off x="990600" y="1676400"/>
            <a:ext cx="6638925" cy="265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715963"/>
          </a:xfrm>
        </p:spPr>
        <p:txBody>
          <a:bodyPr/>
          <a:lstStyle/>
          <a:p>
            <a:pPr eaLnBrk="1" hangingPunct="1"/>
            <a:r>
              <a:rPr lang="en-US" altLang="en-US" sz="4000" smtClean="0"/>
              <a:t>Finding the right size</a:t>
            </a:r>
          </a:p>
        </p:txBody>
      </p:sp>
      <p:sp>
        <p:nvSpPr>
          <p:cNvPr id="40963" name="Rectangle 3"/>
          <p:cNvSpPr>
            <a:spLocks noGrp="1" noChangeArrowheads="1"/>
          </p:cNvSpPr>
          <p:nvPr>
            <p:ph type="body" sz="half" idx="2"/>
          </p:nvPr>
        </p:nvSpPr>
        <p:spPr>
          <a:xfrm>
            <a:off x="4495800" y="1143000"/>
            <a:ext cx="4038600" cy="4267200"/>
          </a:xfrm>
        </p:spPr>
        <p:txBody>
          <a:bodyPr/>
          <a:lstStyle/>
          <a:p>
            <a:pPr>
              <a:lnSpc>
                <a:spcPct val="90000"/>
              </a:lnSpc>
            </a:pPr>
            <a:r>
              <a:rPr lang="hi-IN" altLang="en-US" sz="2400" dirty="0" smtClean="0"/>
              <a:t>प्रत्येक सेलमधील दृश्यमान जागा वाढविण्यासाठी आपण स्तंभाची रुंदी किंवा पंक्तीची उंची वाढवू शकता.</a:t>
            </a:r>
          </a:p>
          <a:p>
            <a:pPr>
              <a:lnSpc>
                <a:spcPct val="90000"/>
              </a:lnSpc>
            </a:pPr>
            <a:endParaRPr lang="hi-IN" altLang="en-US" sz="2400" dirty="0" smtClean="0"/>
          </a:p>
          <a:p>
            <a:pPr>
              <a:lnSpc>
                <a:spcPct val="90000"/>
              </a:lnSpc>
            </a:pPr>
            <a:r>
              <a:rPr lang="hi-IN" altLang="en-US" sz="2400" dirty="0" smtClean="0"/>
              <a:t>स्तंभ रुंदी बदलण्यास प्रारंभ करण्यासाठी, माउस पॉईंटर दुहेरी मस्तक असलेल्या बाणावर बदल होईपर्यंत स्तंभ शीर्षकाच्या उजव्या काठावर माउस पॉईंटर हलवा.</a:t>
            </a:r>
            <a:endParaRPr lang="en-US" altLang="en-US" sz="2400" dirty="0" smtClean="0"/>
          </a:p>
        </p:txBody>
      </p:sp>
      <p:pic>
        <p:nvPicPr>
          <p:cNvPr id="26628" name="Picture 9" descr="right size"/>
          <p:cNvPicPr>
            <a:picLocks noGrp="1" noChangeAspect="1" noChangeArrowheads="1"/>
          </p:cNvPicPr>
          <p:nvPr>
            <p:ph sz="half" idx="1"/>
          </p:nvPr>
        </p:nvPicPr>
        <p:blipFill>
          <a:blip r:embed="rId3"/>
          <a:srcRect/>
          <a:stretch>
            <a:fillRect/>
          </a:stretch>
        </p:blipFill>
        <p:spPr>
          <a:xfrm>
            <a:off x="0" y="1295400"/>
            <a:ext cx="3810000" cy="3810000"/>
          </a:xfrm>
          <a:noFill/>
        </p:spPr>
      </p:pic>
      <p:pic>
        <p:nvPicPr>
          <p:cNvPr id="40971" name="Picture 11" descr="MCj02327230000[1]"/>
          <p:cNvPicPr>
            <a:picLocks noChangeAspect="1" noChangeArrowheads="1"/>
          </p:cNvPicPr>
          <p:nvPr/>
        </p:nvPicPr>
        <p:blipFill>
          <a:blip r:embed="rId4"/>
          <a:srcRect/>
          <a:stretch>
            <a:fillRect/>
          </a:stretch>
        </p:blipFill>
        <p:spPr bwMode="auto">
          <a:xfrm>
            <a:off x="6400800" y="5484813"/>
            <a:ext cx="2605088" cy="1373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381000"/>
            <a:ext cx="8534400" cy="5632311"/>
          </a:xfrm>
          <a:prstGeom prst="rect">
            <a:avLst/>
          </a:prstGeom>
        </p:spPr>
        <p:txBody>
          <a:bodyPr wrap="square">
            <a:spAutoFit/>
          </a:bodyPr>
          <a:lstStyle/>
          <a:p>
            <a:pPr algn="just"/>
            <a:r>
              <a:rPr lang="hi-IN" sz="4000" dirty="0" smtClean="0"/>
              <a:t>स्तंभ </a:t>
            </a:r>
            <a:r>
              <a:rPr lang="en-US" sz="4000" dirty="0" smtClean="0"/>
              <a:t>I </a:t>
            </a:r>
            <a:r>
              <a:rPr lang="hi-IN" sz="4000" dirty="0" smtClean="0"/>
              <a:t>ची रूंदी बदलण्यासाठी, दर्शविलेले बॉक्स रूंदी: 8.00 (61 पिक्सेल) वाचत नाही तोपर्यंत उजवीकडे दुहेरी-बाण ड्रॅग ड्रॅग करा. एका पंक्तीची उंची वाढविण्यासाठी, दुहेरी-डोके असलेला बाण येईपर्यंत माउस पॉईंटरच्या पंक्तीच्या खालच्या काठावर 16 बिंदू ठेवा आणि बॉक्स उंची: 51.00 (68 पिक्सेल) वाचत नाही तर खाली ड्रॅग करा.</a:t>
            </a:r>
            <a:endParaRPr lang="en-US" sz="4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title"/>
          </p:nvPr>
        </p:nvSpPr>
        <p:spPr/>
        <p:txBody>
          <a:bodyPr/>
          <a:lstStyle/>
          <a:p>
            <a:pPr eaLnBrk="1" hangingPunct="1"/>
            <a:r>
              <a:rPr lang="en-US" altLang="en-US" sz="4000" smtClean="0"/>
              <a:t>From a to z</a:t>
            </a:r>
          </a:p>
        </p:txBody>
      </p:sp>
      <p:sp>
        <p:nvSpPr>
          <p:cNvPr id="27651" name="Rectangle 7"/>
          <p:cNvSpPr>
            <a:spLocks noGrp="1" noChangeArrowheads="1"/>
          </p:cNvSpPr>
          <p:nvPr>
            <p:ph type="body" sz="half" idx="2"/>
          </p:nvPr>
        </p:nvSpPr>
        <p:spPr>
          <a:xfrm>
            <a:off x="457200" y="3505200"/>
            <a:ext cx="7620000" cy="1905000"/>
          </a:xfrm>
        </p:spPr>
        <p:txBody>
          <a:bodyPr/>
          <a:lstStyle/>
          <a:p>
            <a:pPr>
              <a:lnSpc>
                <a:spcPct val="90000"/>
              </a:lnSpc>
            </a:pPr>
            <a:r>
              <a:rPr lang="hi-IN" altLang="en-US" sz="2400" dirty="0" smtClean="0"/>
              <a:t>आपण आपल्या वर्कशीटमध्ये डेटा व्यवस्थित करू किंवा पुन्हा व्यवस्था करू शकता. वर्कशीटमध्ये डेटा क्रमवारी लावण्यासाठी, स्तंभ शीर्षलेख क्लिक करा आणि नंतर मुख्यपृष्ठ टॅबवरील संपादन समूहात क्रमवारी लावा आणि फिल्टर क्लिक करा.</a:t>
            </a:r>
            <a:endParaRPr lang="en-US" altLang="en-US" sz="2400" dirty="0" smtClean="0"/>
          </a:p>
        </p:txBody>
      </p:sp>
      <p:pic>
        <p:nvPicPr>
          <p:cNvPr id="27652" name="Picture 12" descr="roladex"/>
          <p:cNvPicPr>
            <a:picLocks noGrp="1" noChangeAspect="1" noChangeArrowheads="1"/>
          </p:cNvPicPr>
          <p:nvPr>
            <p:ph sz="half" idx="1"/>
          </p:nvPr>
        </p:nvPicPr>
        <p:blipFill>
          <a:blip r:embed="rId3"/>
          <a:srcRect/>
          <a:stretch>
            <a:fillRect/>
          </a:stretch>
        </p:blipFill>
        <p:spPr>
          <a:xfrm>
            <a:off x="6858000" y="4953000"/>
            <a:ext cx="1738313" cy="1752600"/>
          </a:xfrm>
          <a:noFill/>
        </p:spPr>
      </p:pic>
      <p:pic>
        <p:nvPicPr>
          <p:cNvPr id="27653" name="Picture 6"/>
          <p:cNvPicPr>
            <a:picLocks noChangeAspect="1" noChangeArrowheads="1"/>
          </p:cNvPicPr>
          <p:nvPr/>
        </p:nvPicPr>
        <p:blipFill>
          <a:blip r:embed="rId4"/>
          <a:srcRect/>
          <a:stretch>
            <a:fillRect/>
          </a:stretch>
        </p:blipFill>
        <p:spPr bwMode="auto">
          <a:xfrm>
            <a:off x="381000" y="1143000"/>
            <a:ext cx="8315325"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457200" y="274638"/>
            <a:ext cx="8229600" cy="868362"/>
          </a:xfrm>
        </p:spPr>
        <p:txBody>
          <a:bodyPr/>
          <a:lstStyle/>
          <a:p>
            <a:pPr eaLnBrk="1" hangingPunct="1"/>
            <a:r>
              <a:rPr lang="en-US" altLang="en-US" sz="4000" smtClean="0"/>
              <a:t>Editing spreadsheets</a:t>
            </a:r>
          </a:p>
        </p:txBody>
      </p:sp>
      <p:sp>
        <p:nvSpPr>
          <p:cNvPr id="48131" name="Rectangle 3"/>
          <p:cNvSpPr>
            <a:spLocks noGrp="1" noChangeArrowheads="1"/>
          </p:cNvSpPr>
          <p:nvPr>
            <p:ph type="body" sz="half" idx="2"/>
          </p:nvPr>
        </p:nvSpPr>
        <p:spPr>
          <a:xfrm>
            <a:off x="4953000" y="2590800"/>
            <a:ext cx="3886200" cy="3382963"/>
          </a:xfrm>
        </p:spPr>
        <p:txBody>
          <a:bodyPr>
            <a:normAutofit lnSpcReduction="10000"/>
          </a:bodyPr>
          <a:lstStyle/>
          <a:p>
            <a:pPr>
              <a:lnSpc>
                <a:spcPct val="90000"/>
              </a:lnSpc>
            </a:pPr>
            <a:r>
              <a:rPr lang="hi-IN" altLang="en-US" sz="2400" dirty="0" smtClean="0"/>
              <a:t>वर्कशीटचे नाव बदलण्यासाठी:</a:t>
            </a:r>
          </a:p>
          <a:p>
            <a:pPr>
              <a:lnSpc>
                <a:spcPct val="90000"/>
              </a:lnSpc>
            </a:pPr>
            <a:r>
              <a:rPr lang="hi-IN" altLang="en-US" sz="2400" dirty="0" smtClean="0"/>
              <a:t>पत्रक टॅबवर डबल-क्लिक करा</a:t>
            </a:r>
          </a:p>
          <a:p>
            <a:pPr>
              <a:lnSpc>
                <a:spcPct val="90000"/>
              </a:lnSpc>
            </a:pPr>
            <a:r>
              <a:rPr lang="hi-IN" altLang="en-US" sz="2400" dirty="0" smtClean="0"/>
              <a:t>नवीन नाव टाइप करा</a:t>
            </a:r>
          </a:p>
          <a:p>
            <a:pPr>
              <a:lnSpc>
                <a:spcPct val="90000"/>
              </a:lnSpc>
            </a:pPr>
            <a:r>
              <a:rPr lang="en-US" altLang="en-US" sz="2400" dirty="0" smtClean="0"/>
              <a:t>ENTER </a:t>
            </a:r>
            <a:r>
              <a:rPr lang="hi-IN" altLang="en-US" sz="2400" dirty="0" smtClean="0"/>
              <a:t>दाबा</a:t>
            </a:r>
          </a:p>
          <a:p>
            <a:pPr>
              <a:lnSpc>
                <a:spcPct val="90000"/>
              </a:lnSpc>
            </a:pPr>
            <a:endParaRPr lang="hi-IN" altLang="en-US" sz="2400" dirty="0" smtClean="0"/>
          </a:p>
          <a:p>
            <a:pPr>
              <a:lnSpc>
                <a:spcPct val="90000"/>
              </a:lnSpc>
            </a:pPr>
            <a:r>
              <a:rPr lang="hi-IN" altLang="en-US" sz="2400" dirty="0" smtClean="0"/>
              <a:t>आपण वर्कशीट हटवू आणि घाला देखील शकता.</a:t>
            </a:r>
            <a:endParaRPr lang="en-US" altLang="en-US" sz="2400" dirty="0" smtClean="0"/>
          </a:p>
        </p:txBody>
      </p:sp>
      <p:pic>
        <p:nvPicPr>
          <p:cNvPr id="28676" name="Picture 8"/>
          <p:cNvPicPr>
            <a:picLocks noChangeAspect="1" noChangeArrowheads="1"/>
          </p:cNvPicPr>
          <p:nvPr/>
        </p:nvPicPr>
        <p:blipFill>
          <a:blip r:embed="rId3"/>
          <a:srcRect/>
          <a:stretch>
            <a:fillRect/>
          </a:stretch>
        </p:blipFill>
        <p:spPr bwMode="auto">
          <a:xfrm>
            <a:off x="762000" y="1600200"/>
            <a:ext cx="4100513" cy="489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6200"/>
            <a:ext cx="8991600" cy="6553200"/>
          </a:xfrm>
        </p:spPr>
        <p:txBody>
          <a:bodyPr>
            <a:noAutofit/>
          </a:bodyPr>
          <a:lstStyle/>
          <a:p>
            <a:r>
              <a:rPr lang="en-US" sz="1800" b="1" dirty="0" smtClean="0">
                <a:solidFill>
                  <a:schemeClr val="tx1"/>
                </a:solidFill>
              </a:rPr>
              <a:t>Meaning of Data</a:t>
            </a:r>
            <a:endParaRPr lang="en-US" sz="1800" dirty="0" smtClean="0">
              <a:solidFill>
                <a:schemeClr val="tx1"/>
              </a:solidFill>
            </a:endParaRPr>
          </a:p>
          <a:p>
            <a:pPr algn="just"/>
            <a:endParaRPr lang="en-US" sz="2400" dirty="0" smtClean="0">
              <a:solidFill>
                <a:schemeClr val="tx1"/>
              </a:solidFill>
            </a:endParaRPr>
          </a:p>
          <a:p>
            <a:pPr algn="just"/>
            <a:r>
              <a:rPr lang="en-US" sz="2400" dirty="0" err="1" smtClean="0">
                <a:solidFill>
                  <a:schemeClr val="tx1"/>
                </a:solidFill>
              </a:rPr>
              <a:t>ज्ञान</a:t>
            </a:r>
            <a:r>
              <a:rPr lang="en-US" sz="2400" dirty="0" smtClean="0">
                <a:solidFill>
                  <a:schemeClr val="tx1"/>
                </a:solidFill>
              </a:rPr>
              <a:t> </a:t>
            </a:r>
            <a:r>
              <a:rPr lang="en-US" sz="2400" dirty="0" err="1" smtClean="0">
                <a:solidFill>
                  <a:schemeClr val="tx1"/>
                </a:solidFill>
              </a:rPr>
              <a:t>म्हणजे</a:t>
            </a:r>
            <a:r>
              <a:rPr lang="en-US" sz="2400" dirty="0" smtClean="0">
                <a:solidFill>
                  <a:schemeClr val="tx1"/>
                </a:solidFill>
              </a:rPr>
              <a:t> </a:t>
            </a:r>
            <a:r>
              <a:rPr lang="en-US" sz="2400" dirty="0" err="1" smtClean="0">
                <a:solidFill>
                  <a:schemeClr val="tx1"/>
                </a:solidFill>
              </a:rPr>
              <a:t>एखाद्या</a:t>
            </a:r>
            <a:r>
              <a:rPr lang="en-US" sz="2400" dirty="0" smtClean="0">
                <a:solidFill>
                  <a:schemeClr val="tx1"/>
                </a:solidFill>
              </a:rPr>
              <a:t> </a:t>
            </a:r>
            <a:r>
              <a:rPr lang="en-US" sz="2400" dirty="0" err="1" smtClean="0">
                <a:solidFill>
                  <a:schemeClr val="tx1"/>
                </a:solidFill>
              </a:rPr>
              <a:t>विषयावरील</a:t>
            </a:r>
            <a:r>
              <a:rPr lang="en-US" sz="2400" dirty="0" smtClean="0">
                <a:solidFill>
                  <a:schemeClr val="tx1"/>
                </a:solidFill>
              </a:rPr>
              <a:t> </a:t>
            </a:r>
            <a:r>
              <a:rPr lang="en-US" sz="2400" dirty="0" err="1" smtClean="0">
                <a:solidFill>
                  <a:schemeClr val="tx1"/>
                </a:solidFill>
              </a:rPr>
              <a:t>माहितीवर</a:t>
            </a:r>
            <a:r>
              <a:rPr lang="en-US" sz="2400" dirty="0" smtClean="0">
                <a:solidFill>
                  <a:schemeClr val="tx1"/>
                </a:solidFill>
              </a:rPr>
              <a:t> </a:t>
            </a:r>
            <a:r>
              <a:rPr lang="en-US" sz="2400" dirty="0" err="1" smtClean="0">
                <a:solidFill>
                  <a:schemeClr val="tx1"/>
                </a:solidFill>
              </a:rPr>
              <a:t>व्यवहार</a:t>
            </a:r>
            <a:r>
              <a:rPr lang="en-US" sz="2400" dirty="0" smtClean="0">
                <a:solidFill>
                  <a:schemeClr val="tx1"/>
                </a:solidFill>
              </a:rPr>
              <a:t> </a:t>
            </a:r>
            <a:r>
              <a:rPr lang="en-US" sz="2400" dirty="0" err="1" smtClean="0">
                <a:solidFill>
                  <a:schemeClr val="tx1"/>
                </a:solidFill>
              </a:rPr>
              <a:t>करण्याच्या</a:t>
            </a:r>
            <a:r>
              <a:rPr lang="en-US" sz="2400" dirty="0" smtClean="0">
                <a:solidFill>
                  <a:schemeClr val="tx1"/>
                </a:solidFill>
              </a:rPr>
              <a:t> </a:t>
            </a:r>
            <a:r>
              <a:rPr lang="en-US" sz="2400" dirty="0" err="1" smtClean="0">
                <a:solidFill>
                  <a:schemeClr val="tx1"/>
                </a:solidFill>
              </a:rPr>
              <a:t>विस्तृत</a:t>
            </a:r>
            <a:r>
              <a:rPr lang="en-US" sz="2400" dirty="0" smtClean="0">
                <a:solidFill>
                  <a:schemeClr val="tx1"/>
                </a:solidFill>
              </a:rPr>
              <a:t> </a:t>
            </a:r>
            <a:r>
              <a:rPr lang="en-US" sz="2400" dirty="0" err="1" smtClean="0">
                <a:solidFill>
                  <a:schemeClr val="tx1"/>
                </a:solidFill>
              </a:rPr>
              <a:t>अनुभवावर</a:t>
            </a:r>
            <a:r>
              <a:rPr lang="en-US" sz="2400" dirty="0" smtClean="0">
                <a:solidFill>
                  <a:schemeClr val="tx1"/>
                </a:solidFill>
              </a:rPr>
              <a:t> </a:t>
            </a:r>
            <a:r>
              <a:rPr lang="en-US" sz="2400" dirty="0" err="1" smtClean="0">
                <a:solidFill>
                  <a:schemeClr val="tx1"/>
                </a:solidFill>
              </a:rPr>
              <a:t>आधारित</a:t>
            </a:r>
            <a:r>
              <a:rPr lang="en-US" sz="2400" dirty="0" smtClean="0">
                <a:solidFill>
                  <a:schemeClr val="tx1"/>
                </a:solidFill>
              </a:rPr>
              <a:t> </a:t>
            </a:r>
            <a:r>
              <a:rPr lang="en-US" sz="2400" dirty="0" err="1" smtClean="0">
                <a:solidFill>
                  <a:schemeClr val="tx1"/>
                </a:solidFill>
              </a:rPr>
              <a:t>समज</a:t>
            </a:r>
            <a:r>
              <a:rPr lang="en-US" sz="2400" dirty="0" smtClean="0">
                <a:solidFill>
                  <a:schemeClr val="tx1"/>
                </a:solidFill>
              </a:rPr>
              <a:t>. </a:t>
            </a:r>
            <a:r>
              <a:rPr lang="en-US" sz="2400" dirty="0" err="1" smtClean="0">
                <a:solidFill>
                  <a:schemeClr val="tx1"/>
                </a:solidFill>
              </a:rPr>
              <a:t>उदाहरणार्थ</a:t>
            </a:r>
            <a:r>
              <a:rPr lang="en-US" sz="2400" dirty="0" smtClean="0">
                <a:solidFill>
                  <a:schemeClr val="tx1"/>
                </a:solidFill>
              </a:rPr>
              <a:t>, </a:t>
            </a:r>
            <a:r>
              <a:rPr lang="en-US" sz="2400" dirty="0" err="1" smtClean="0">
                <a:solidFill>
                  <a:schemeClr val="tx1"/>
                </a:solidFill>
              </a:rPr>
              <a:t>माउंट</a:t>
            </a:r>
            <a:r>
              <a:rPr lang="en-US" sz="2400" dirty="0" smtClean="0">
                <a:solidFill>
                  <a:schemeClr val="tx1"/>
                </a:solidFill>
              </a:rPr>
              <a:t> </a:t>
            </a:r>
            <a:r>
              <a:rPr lang="en-US" sz="2400" dirty="0" err="1" smtClean="0">
                <a:solidFill>
                  <a:schemeClr val="tx1"/>
                </a:solidFill>
              </a:rPr>
              <a:t>एव्हरेस्टची</a:t>
            </a:r>
            <a:r>
              <a:rPr lang="en-US" sz="2400" dirty="0" smtClean="0">
                <a:solidFill>
                  <a:schemeClr val="tx1"/>
                </a:solidFill>
              </a:rPr>
              <a:t> </a:t>
            </a:r>
            <a:r>
              <a:rPr lang="en-US" sz="2400" dirty="0" err="1" smtClean="0">
                <a:solidFill>
                  <a:schemeClr val="tx1"/>
                </a:solidFill>
              </a:rPr>
              <a:t>उंची</a:t>
            </a:r>
            <a:r>
              <a:rPr lang="en-US" sz="2400" dirty="0" smtClean="0">
                <a:solidFill>
                  <a:schemeClr val="tx1"/>
                </a:solidFill>
              </a:rPr>
              <a:t> </a:t>
            </a:r>
            <a:r>
              <a:rPr lang="en-US" sz="2400" dirty="0" err="1" smtClean="0">
                <a:solidFill>
                  <a:schemeClr val="tx1"/>
                </a:solidFill>
              </a:rPr>
              <a:t>साधारणपणे</a:t>
            </a:r>
            <a:r>
              <a:rPr lang="en-US" sz="2400" dirty="0" smtClean="0">
                <a:solidFill>
                  <a:schemeClr val="tx1"/>
                </a:solidFill>
              </a:rPr>
              <a:t> </a:t>
            </a:r>
            <a:r>
              <a:rPr lang="en-US" sz="2400" dirty="0" err="1" smtClean="0">
                <a:solidFill>
                  <a:schemeClr val="tx1"/>
                </a:solidFill>
              </a:rPr>
              <a:t>डेटा</a:t>
            </a:r>
            <a:r>
              <a:rPr lang="en-US" sz="2400" dirty="0" smtClean="0">
                <a:solidFill>
                  <a:schemeClr val="tx1"/>
                </a:solidFill>
              </a:rPr>
              <a:t> </a:t>
            </a:r>
            <a:r>
              <a:rPr lang="en-US" sz="2400" dirty="0" err="1" smtClean="0">
                <a:solidFill>
                  <a:schemeClr val="tx1"/>
                </a:solidFill>
              </a:rPr>
              <a:t>मानली</a:t>
            </a:r>
            <a:r>
              <a:rPr lang="en-US" sz="2400" dirty="0" smtClean="0">
                <a:solidFill>
                  <a:schemeClr val="tx1"/>
                </a:solidFill>
              </a:rPr>
              <a:t> </a:t>
            </a:r>
            <a:r>
              <a:rPr lang="en-US" sz="2400" dirty="0" err="1" smtClean="0">
                <a:solidFill>
                  <a:schemeClr val="tx1"/>
                </a:solidFill>
              </a:rPr>
              <a:t>जाते</a:t>
            </a:r>
            <a:r>
              <a:rPr lang="en-US" sz="2400" dirty="0" smtClean="0">
                <a:solidFill>
                  <a:schemeClr val="tx1"/>
                </a:solidFill>
              </a:rPr>
              <a:t>. </a:t>
            </a:r>
            <a:r>
              <a:rPr lang="en-US" sz="2400" dirty="0" err="1" smtClean="0">
                <a:solidFill>
                  <a:schemeClr val="tx1"/>
                </a:solidFill>
              </a:rPr>
              <a:t>उंची</a:t>
            </a:r>
            <a:r>
              <a:rPr lang="en-US" sz="2400" dirty="0" smtClean="0">
                <a:solidFill>
                  <a:schemeClr val="tx1"/>
                </a:solidFill>
              </a:rPr>
              <a:t> </a:t>
            </a:r>
            <a:r>
              <a:rPr lang="en-US" sz="2400" dirty="0" err="1" smtClean="0">
                <a:solidFill>
                  <a:schemeClr val="tx1"/>
                </a:solidFill>
              </a:rPr>
              <a:t>अल्टिमीटरने</a:t>
            </a:r>
            <a:r>
              <a:rPr lang="en-US" sz="2400" dirty="0" smtClean="0">
                <a:solidFill>
                  <a:schemeClr val="tx1"/>
                </a:solidFill>
              </a:rPr>
              <a:t> </a:t>
            </a:r>
            <a:r>
              <a:rPr lang="en-US" sz="2400" dirty="0" err="1" smtClean="0">
                <a:solidFill>
                  <a:schemeClr val="tx1"/>
                </a:solidFill>
              </a:rPr>
              <a:t>अचूकपणे</a:t>
            </a:r>
            <a:r>
              <a:rPr lang="en-US" sz="2400" dirty="0" smtClean="0">
                <a:solidFill>
                  <a:schemeClr val="tx1"/>
                </a:solidFill>
              </a:rPr>
              <a:t> </a:t>
            </a:r>
            <a:r>
              <a:rPr lang="en-US" sz="2400" dirty="0" err="1" smtClean="0">
                <a:solidFill>
                  <a:schemeClr val="tx1"/>
                </a:solidFill>
              </a:rPr>
              <a:t>मोजली</a:t>
            </a:r>
            <a:r>
              <a:rPr lang="en-US" sz="2400" dirty="0" smtClean="0">
                <a:solidFill>
                  <a:schemeClr val="tx1"/>
                </a:solidFill>
              </a:rPr>
              <a:t> </a:t>
            </a:r>
            <a:r>
              <a:rPr lang="en-US" sz="2400" dirty="0" err="1" smtClean="0">
                <a:solidFill>
                  <a:schemeClr val="tx1"/>
                </a:solidFill>
              </a:rPr>
              <a:t>जाऊ</a:t>
            </a:r>
            <a:r>
              <a:rPr lang="en-US" sz="2400" dirty="0" smtClean="0">
                <a:solidFill>
                  <a:schemeClr val="tx1"/>
                </a:solidFill>
              </a:rPr>
              <a:t> </a:t>
            </a:r>
            <a:r>
              <a:rPr lang="en-US" sz="2400" dirty="0" err="1" smtClean="0">
                <a:solidFill>
                  <a:schemeClr val="tx1"/>
                </a:solidFill>
              </a:rPr>
              <a:t>शकते</a:t>
            </a:r>
            <a:r>
              <a:rPr lang="en-US" sz="2400" dirty="0" smtClean="0">
                <a:solidFill>
                  <a:schemeClr val="tx1"/>
                </a:solidFill>
              </a:rPr>
              <a:t> </a:t>
            </a:r>
            <a:r>
              <a:rPr lang="en-US" sz="2400" dirty="0" err="1" smtClean="0">
                <a:solidFill>
                  <a:schemeClr val="tx1"/>
                </a:solidFill>
              </a:rPr>
              <a:t>आणि</a:t>
            </a:r>
            <a:r>
              <a:rPr lang="en-US" sz="2400" dirty="0" smtClean="0">
                <a:solidFill>
                  <a:schemeClr val="tx1"/>
                </a:solidFill>
              </a:rPr>
              <a:t> </a:t>
            </a:r>
            <a:r>
              <a:rPr lang="en-US" sz="2400" dirty="0" err="1" smtClean="0">
                <a:solidFill>
                  <a:schemeClr val="tx1"/>
                </a:solidFill>
              </a:rPr>
              <a:t>डेटाबेसमध्ये</a:t>
            </a:r>
            <a:r>
              <a:rPr lang="en-US" sz="2400" dirty="0" smtClean="0">
                <a:solidFill>
                  <a:schemeClr val="tx1"/>
                </a:solidFill>
              </a:rPr>
              <a:t> </a:t>
            </a:r>
            <a:r>
              <a:rPr lang="en-US" sz="2400" dirty="0" err="1" smtClean="0">
                <a:solidFill>
                  <a:schemeClr val="tx1"/>
                </a:solidFill>
              </a:rPr>
              <a:t>प्रविष्ट</a:t>
            </a:r>
            <a:r>
              <a:rPr lang="en-US" sz="2400" dirty="0" smtClean="0">
                <a:solidFill>
                  <a:schemeClr val="tx1"/>
                </a:solidFill>
              </a:rPr>
              <a:t> </a:t>
            </a:r>
            <a:r>
              <a:rPr lang="en-US" sz="2400" dirty="0" err="1" smtClean="0">
                <a:solidFill>
                  <a:schemeClr val="tx1"/>
                </a:solidFill>
              </a:rPr>
              <a:t>केली</a:t>
            </a:r>
            <a:r>
              <a:rPr lang="en-US" sz="2400" dirty="0" smtClean="0">
                <a:solidFill>
                  <a:schemeClr val="tx1"/>
                </a:solidFill>
              </a:rPr>
              <a:t> </a:t>
            </a:r>
            <a:r>
              <a:rPr lang="en-US" sz="2400" dirty="0" err="1" smtClean="0">
                <a:solidFill>
                  <a:schemeClr val="tx1"/>
                </a:solidFill>
              </a:rPr>
              <a:t>जाऊ</a:t>
            </a:r>
            <a:r>
              <a:rPr lang="en-US" sz="2400" dirty="0" smtClean="0">
                <a:solidFill>
                  <a:schemeClr val="tx1"/>
                </a:solidFill>
              </a:rPr>
              <a:t> </a:t>
            </a:r>
            <a:r>
              <a:rPr lang="en-US" sz="2400" dirty="0" err="1" smtClean="0">
                <a:solidFill>
                  <a:schemeClr val="tx1"/>
                </a:solidFill>
              </a:rPr>
              <a:t>शकते</a:t>
            </a:r>
            <a:r>
              <a:rPr lang="en-US" sz="2400" dirty="0" smtClean="0">
                <a:solidFill>
                  <a:schemeClr val="tx1"/>
                </a:solidFill>
              </a:rPr>
              <a:t>. </a:t>
            </a:r>
            <a:r>
              <a:rPr lang="en-US" sz="2400" dirty="0" err="1" smtClean="0">
                <a:solidFill>
                  <a:schemeClr val="tx1"/>
                </a:solidFill>
              </a:rPr>
              <a:t>माउंट</a:t>
            </a:r>
            <a:r>
              <a:rPr lang="en-US" sz="2400" dirty="0" smtClean="0">
                <a:solidFill>
                  <a:schemeClr val="tx1"/>
                </a:solidFill>
              </a:rPr>
              <a:t> </a:t>
            </a:r>
            <a:r>
              <a:rPr lang="en-US" sz="2400" dirty="0" err="1" smtClean="0">
                <a:solidFill>
                  <a:schemeClr val="tx1"/>
                </a:solidFill>
              </a:rPr>
              <a:t>एव्हरेस्टवरील</a:t>
            </a:r>
            <a:r>
              <a:rPr lang="en-US" sz="2400" dirty="0" smtClean="0">
                <a:solidFill>
                  <a:schemeClr val="tx1"/>
                </a:solidFill>
              </a:rPr>
              <a:t> </a:t>
            </a:r>
            <a:r>
              <a:rPr lang="en-US" sz="2400" dirty="0" err="1" smtClean="0">
                <a:solidFill>
                  <a:schemeClr val="tx1"/>
                </a:solidFill>
              </a:rPr>
              <a:t>इतर</a:t>
            </a:r>
            <a:r>
              <a:rPr lang="en-US" sz="2400" dirty="0" smtClean="0">
                <a:solidFill>
                  <a:schemeClr val="tx1"/>
                </a:solidFill>
              </a:rPr>
              <a:t> </a:t>
            </a:r>
            <a:r>
              <a:rPr lang="en-US" sz="2400" dirty="0" err="1" smtClean="0">
                <a:solidFill>
                  <a:schemeClr val="tx1"/>
                </a:solidFill>
              </a:rPr>
              <a:t>डेटासमवेत</a:t>
            </a:r>
            <a:r>
              <a:rPr lang="en-US" sz="2400" dirty="0" smtClean="0">
                <a:solidFill>
                  <a:schemeClr val="tx1"/>
                </a:solidFill>
              </a:rPr>
              <a:t> </a:t>
            </a:r>
            <a:r>
              <a:rPr lang="en-US" sz="2400" dirty="0" err="1" smtClean="0">
                <a:solidFill>
                  <a:schemeClr val="tx1"/>
                </a:solidFill>
              </a:rPr>
              <a:t>या</a:t>
            </a:r>
            <a:r>
              <a:rPr lang="en-US" sz="2400" dirty="0" smtClean="0">
                <a:solidFill>
                  <a:schemeClr val="tx1"/>
                </a:solidFill>
              </a:rPr>
              <a:t> </a:t>
            </a:r>
            <a:r>
              <a:rPr lang="en-US" sz="2400" dirty="0" err="1" smtClean="0">
                <a:solidFill>
                  <a:schemeClr val="tx1"/>
                </a:solidFill>
              </a:rPr>
              <a:t>डेटाचा</a:t>
            </a:r>
            <a:r>
              <a:rPr lang="en-US" sz="2400" dirty="0" smtClean="0">
                <a:solidFill>
                  <a:schemeClr val="tx1"/>
                </a:solidFill>
              </a:rPr>
              <a:t> </a:t>
            </a:r>
            <a:r>
              <a:rPr lang="en-US" sz="2400" dirty="0" err="1" smtClean="0">
                <a:solidFill>
                  <a:schemeClr val="tx1"/>
                </a:solidFill>
              </a:rPr>
              <a:t>समावेश</a:t>
            </a:r>
            <a:r>
              <a:rPr lang="en-US" sz="2400" dirty="0" smtClean="0">
                <a:solidFill>
                  <a:schemeClr val="tx1"/>
                </a:solidFill>
              </a:rPr>
              <a:t> </a:t>
            </a:r>
            <a:r>
              <a:rPr lang="en-US" sz="2400" dirty="0" err="1" smtClean="0">
                <a:solidFill>
                  <a:schemeClr val="tx1"/>
                </a:solidFill>
              </a:rPr>
              <a:t>असू</a:t>
            </a:r>
            <a:r>
              <a:rPr lang="en-US" sz="2400" dirty="0" smtClean="0">
                <a:solidFill>
                  <a:schemeClr val="tx1"/>
                </a:solidFill>
              </a:rPr>
              <a:t> </a:t>
            </a:r>
            <a:r>
              <a:rPr lang="en-US" sz="2400" dirty="0" err="1" smtClean="0">
                <a:solidFill>
                  <a:schemeClr val="tx1"/>
                </a:solidFill>
              </a:rPr>
              <a:t>शकतो</a:t>
            </a:r>
            <a:r>
              <a:rPr lang="en-US" sz="2400" dirty="0" smtClean="0">
                <a:solidFill>
                  <a:schemeClr val="tx1"/>
                </a:solidFill>
              </a:rPr>
              <a:t> </a:t>
            </a:r>
            <a:r>
              <a:rPr lang="en-US" sz="2400" dirty="0" err="1" smtClean="0">
                <a:solidFill>
                  <a:schemeClr val="tx1"/>
                </a:solidFill>
              </a:rPr>
              <a:t>ज्यांना</a:t>
            </a:r>
            <a:r>
              <a:rPr lang="en-US" sz="2400" dirty="0" smtClean="0">
                <a:solidFill>
                  <a:schemeClr val="tx1"/>
                </a:solidFill>
              </a:rPr>
              <a:t> </a:t>
            </a:r>
            <a:r>
              <a:rPr lang="en-US" sz="2400" dirty="0" err="1" smtClean="0">
                <a:solidFill>
                  <a:schemeClr val="tx1"/>
                </a:solidFill>
              </a:rPr>
              <a:t>पर्वतावर</a:t>
            </a:r>
            <a:r>
              <a:rPr lang="en-US" sz="2400" dirty="0" smtClean="0">
                <a:solidFill>
                  <a:schemeClr val="tx1"/>
                </a:solidFill>
              </a:rPr>
              <a:t> </a:t>
            </a:r>
            <a:r>
              <a:rPr lang="en-US" sz="2400" dirty="0" err="1" smtClean="0">
                <a:solidFill>
                  <a:schemeClr val="tx1"/>
                </a:solidFill>
              </a:rPr>
              <a:t>चढण्यासाठी</a:t>
            </a:r>
            <a:r>
              <a:rPr lang="en-US" sz="2400" dirty="0" smtClean="0">
                <a:solidFill>
                  <a:schemeClr val="tx1"/>
                </a:solidFill>
              </a:rPr>
              <a:t> </a:t>
            </a:r>
            <a:r>
              <a:rPr lang="en-US" sz="2400" dirty="0" err="1" smtClean="0">
                <a:solidFill>
                  <a:schemeClr val="tx1"/>
                </a:solidFill>
              </a:rPr>
              <a:t>उत्तम</a:t>
            </a:r>
            <a:r>
              <a:rPr lang="en-US" sz="2400" dirty="0" smtClean="0">
                <a:solidFill>
                  <a:schemeClr val="tx1"/>
                </a:solidFill>
              </a:rPr>
              <a:t> </a:t>
            </a:r>
            <a:r>
              <a:rPr lang="en-US" sz="2400" dirty="0" err="1" smtClean="0">
                <a:solidFill>
                  <a:schemeClr val="tx1"/>
                </a:solidFill>
              </a:rPr>
              <a:t>पध्दतीचा</a:t>
            </a:r>
            <a:r>
              <a:rPr lang="en-US" sz="2400" dirty="0" smtClean="0">
                <a:solidFill>
                  <a:schemeClr val="tx1"/>
                </a:solidFill>
              </a:rPr>
              <a:t> </a:t>
            </a:r>
            <a:r>
              <a:rPr lang="en-US" sz="2400" dirty="0" err="1" smtClean="0">
                <a:solidFill>
                  <a:schemeClr val="tx1"/>
                </a:solidFill>
              </a:rPr>
              <a:t>निर्णय</a:t>
            </a:r>
            <a:r>
              <a:rPr lang="en-US" sz="2400" dirty="0" smtClean="0">
                <a:solidFill>
                  <a:schemeClr val="tx1"/>
                </a:solidFill>
              </a:rPr>
              <a:t> </a:t>
            </a:r>
            <a:r>
              <a:rPr lang="en-US" sz="2400" dirty="0" err="1" smtClean="0">
                <a:solidFill>
                  <a:schemeClr val="tx1"/>
                </a:solidFill>
              </a:rPr>
              <a:t>घेण्याची</a:t>
            </a:r>
            <a:r>
              <a:rPr lang="en-US" sz="2400" dirty="0" smtClean="0">
                <a:solidFill>
                  <a:schemeClr val="tx1"/>
                </a:solidFill>
              </a:rPr>
              <a:t> </a:t>
            </a:r>
            <a:r>
              <a:rPr lang="en-US" sz="2400" dirty="0" err="1" smtClean="0">
                <a:solidFill>
                  <a:schemeClr val="tx1"/>
                </a:solidFill>
              </a:rPr>
              <a:t>इच्छा</a:t>
            </a:r>
            <a:r>
              <a:rPr lang="en-US" sz="2400" dirty="0" smtClean="0">
                <a:solidFill>
                  <a:schemeClr val="tx1"/>
                </a:solidFill>
              </a:rPr>
              <a:t> </a:t>
            </a:r>
            <a:r>
              <a:rPr lang="en-US" sz="2400" dirty="0" err="1" smtClean="0">
                <a:solidFill>
                  <a:schemeClr val="tx1"/>
                </a:solidFill>
              </a:rPr>
              <a:t>आहे</a:t>
            </a:r>
            <a:r>
              <a:rPr lang="en-US" sz="2400" dirty="0" smtClean="0">
                <a:solidFill>
                  <a:schemeClr val="tx1"/>
                </a:solidFill>
              </a:rPr>
              <a:t> </a:t>
            </a:r>
            <a:r>
              <a:rPr lang="en-US" sz="2400" dirty="0" err="1" smtClean="0">
                <a:solidFill>
                  <a:schemeClr val="tx1"/>
                </a:solidFill>
              </a:rPr>
              <a:t>अशा</a:t>
            </a:r>
            <a:r>
              <a:rPr lang="en-US" sz="2400" dirty="0" smtClean="0">
                <a:solidFill>
                  <a:schemeClr val="tx1"/>
                </a:solidFill>
              </a:rPr>
              <a:t> </a:t>
            </a:r>
            <a:r>
              <a:rPr lang="en-US" sz="2400" dirty="0" err="1" smtClean="0">
                <a:solidFill>
                  <a:schemeClr val="tx1"/>
                </a:solidFill>
              </a:rPr>
              <a:t>लोकांसाठी</a:t>
            </a:r>
            <a:r>
              <a:rPr lang="en-US" sz="2400" dirty="0" smtClean="0">
                <a:solidFill>
                  <a:schemeClr val="tx1"/>
                </a:solidFill>
              </a:rPr>
              <a:t> </a:t>
            </a:r>
            <a:r>
              <a:rPr lang="en-US" sz="2400" dirty="0" err="1" smtClean="0">
                <a:solidFill>
                  <a:schemeClr val="tx1"/>
                </a:solidFill>
              </a:rPr>
              <a:t>पर्वताचे</a:t>
            </a:r>
            <a:r>
              <a:rPr lang="en-US" sz="2400" dirty="0" smtClean="0">
                <a:solidFill>
                  <a:schemeClr val="tx1"/>
                </a:solidFill>
              </a:rPr>
              <a:t> </a:t>
            </a:r>
            <a:r>
              <a:rPr lang="en-US" sz="2400" dirty="0" err="1" smtClean="0">
                <a:solidFill>
                  <a:schemeClr val="tx1"/>
                </a:solidFill>
              </a:rPr>
              <a:t>वर्णन</a:t>
            </a:r>
            <a:r>
              <a:rPr lang="en-US" sz="2400" dirty="0" smtClean="0">
                <a:solidFill>
                  <a:schemeClr val="tx1"/>
                </a:solidFill>
              </a:rPr>
              <a:t> </a:t>
            </a:r>
            <a:r>
              <a:rPr lang="en-US" sz="2400" dirty="0" err="1" smtClean="0">
                <a:solidFill>
                  <a:schemeClr val="tx1"/>
                </a:solidFill>
              </a:rPr>
              <a:t>करण्यासाठी</a:t>
            </a:r>
            <a:r>
              <a:rPr lang="en-US" sz="2400" dirty="0" smtClean="0">
                <a:solidFill>
                  <a:schemeClr val="tx1"/>
                </a:solidFill>
              </a:rPr>
              <a:t> </a:t>
            </a:r>
            <a:r>
              <a:rPr lang="en-US" sz="2400" dirty="0" err="1" smtClean="0">
                <a:solidFill>
                  <a:schemeClr val="tx1"/>
                </a:solidFill>
              </a:rPr>
              <a:t>उपयुक्त</a:t>
            </a:r>
            <a:r>
              <a:rPr lang="en-US" sz="2400" dirty="0" smtClean="0">
                <a:solidFill>
                  <a:schemeClr val="tx1"/>
                </a:solidFill>
              </a:rPr>
              <a:t> </a:t>
            </a:r>
            <a:r>
              <a:rPr lang="en-US" sz="2400" dirty="0" err="1" smtClean="0">
                <a:solidFill>
                  <a:schemeClr val="tx1"/>
                </a:solidFill>
              </a:rPr>
              <a:t>आहे</a:t>
            </a:r>
            <a:r>
              <a:rPr lang="en-US" sz="2400" dirty="0" smtClean="0">
                <a:solidFill>
                  <a:schemeClr val="tx1"/>
                </a:solidFill>
              </a:rPr>
              <a:t>. </a:t>
            </a:r>
            <a:r>
              <a:rPr lang="en-US" sz="2400" dirty="0" err="1" smtClean="0">
                <a:solidFill>
                  <a:schemeClr val="tx1"/>
                </a:solidFill>
              </a:rPr>
              <a:t>माउंट</a:t>
            </a:r>
            <a:r>
              <a:rPr lang="en-US" sz="2400" dirty="0" smtClean="0">
                <a:solidFill>
                  <a:schemeClr val="tx1"/>
                </a:solidFill>
              </a:rPr>
              <a:t> </a:t>
            </a:r>
            <a:r>
              <a:rPr lang="en-US" sz="2400" dirty="0" err="1" smtClean="0">
                <a:solidFill>
                  <a:schemeClr val="tx1"/>
                </a:solidFill>
              </a:rPr>
              <a:t>एव्हरेस्टच्या</a:t>
            </a:r>
            <a:r>
              <a:rPr lang="en-US" sz="2400" dirty="0" smtClean="0">
                <a:solidFill>
                  <a:schemeClr val="tx1"/>
                </a:solidFill>
              </a:rPr>
              <a:t> </a:t>
            </a:r>
            <a:r>
              <a:rPr lang="en-US" sz="2400" dirty="0" err="1" smtClean="0">
                <a:solidFill>
                  <a:schemeClr val="tx1"/>
                </a:solidFill>
              </a:rPr>
              <a:t>शिखरावर</a:t>
            </a:r>
            <a:r>
              <a:rPr lang="en-US" sz="2400" dirty="0" smtClean="0">
                <a:solidFill>
                  <a:schemeClr val="tx1"/>
                </a:solidFill>
              </a:rPr>
              <a:t> </a:t>
            </a:r>
            <a:r>
              <a:rPr lang="en-US" sz="2400" dirty="0" err="1" smtClean="0">
                <a:solidFill>
                  <a:schemeClr val="tx1"/>
                </a:solidFill>
              </a:rPr>
              <a:t>जाण्याच्या</a:t>
            </a:r>
            <a:r>
              <a:rPr lang="en-US" sz="2400" dirty="0" smtClean="0">
                <a:solidFill>
                  <a:schemeClr val="tx1"/>
                </a:solidFill>
              </a:rPr>
              <a:t> </a:t>
            </a:r>
            <a:r>
              <a:rPr lang="en-US" sz="2400" dirty="0" err="1" smtClean="0">
                <a:solidFill>
                  <a:schemeClr val="tx1"/>
                </a:solidFill>
              </a:rPr>
              <a:t>मार्गावर</a:t>
            </a:r>
            <a:r>
              <a:rPr lang="en-US" sz="2400" dirty="0" smtClean="0">
                <a:solidFill>
                  <a:schemeClr val="tx1"/>
                </a:solidFill>
              </a:rPr>
              <a:t> </a:t>
            </a:r>
            <a:r>
              <a:rPr lang="en-US" sz="2400" dirty="0" err="1" smtClean="0">
                <a:solidFill>
                  <a:schemeClr val="tx1"/>
                </a:solidFill>
              </a:rPr>
              <a:t>असलेल्या</a:t>
            </a:r>
            <a:r>
              <a:rPr lang="en-US" sz="2400" dirty="0" smtClean="0">
                <a:solidFill>
                  <a:schemeClr val="tx1"/>
                </a:solidFill>
              </a:rPr>
              <a:t> </a:t>
            </a:r>
            <a:r>
              <a:rPr lang="en-US" sz="2400" dirty="0" err="1" smtClean="0">
                <a:solidFill>
                  <a:schemeClr val="tx1"/>
                </a:solidFill>
              </a:rPr>
              <a:t>लोकांना</a:t>
            </a:r>
            <a:r>
              <a:rPr lang="en-US" sz="2400" dirty="0" smtClean="0">
                <a:solidFill>
                  <a:schemeClr val="tx1"/>
                </a:solidFill>
              </a:rPr>
              <a:t> </a:t>
            </a:r>
            <a:r>
              <a:rPr lang="en-US" sz="2400" dirty="0" err="1" smtClean="0">
                <a:solidFill>
                  <a:schemeClr val="tx1"/>
                </a:solidFill>
              </a:rPr>
              <a:t>सल्ला</a:t>
            </a:r>
            <a:r>
              <a:rPr lang="en-US" sz="2400" dirty="0" smtClean="0">
                <a:solidFill>
                  <a:schemeClr val="tx1"/>
                </a:solidFill>
              </a:rPr>
              <a:t> </a:t>
            </a:r>
            <a:r>
              <a:rPr lang="en-US" sz="2400" dirty="0" err="1" smtClean="0">
                <a:solidFill>
                  <a:schemeClr val="tx1"/>
                </a:solidFill>
              </a:rPr>
              <a:t>देऊ</a:t>
            </a:r>
            <a:r>
              <a:rPr lang="en-US" sz="2400" dirty="0" smtClean="0">
                <a:solidFill>
                  <a:schemeClr val="tx1"/>
                </a:solidFill>
              </a:rPr>
              <a:t> </a:t>
            </a:r>
            <a:r>
              <a:rPr lang="en-US" sz="2400" dirty="0" err="1" smtClean="0">
                <a:solidFill>
                  <a:schemeClr val="tx1"/>
                </a:solidFill>
              </a:rPr>
              <a:t>शकणार्‍या</a:t>
            </a:r>
            <a:r>
              <a:rPr lang="en-US" sz="2400" dirty="0" smtClean="0">
                <a:solidFill>
                  <a:schemeClr val="tx1"/>
                </a:solidFill>
              </a:rPr>
              <a:t> </a:t>
            </a:r>
            <a:r>
              <a:rPr lang="en-US" sz="2400" dirty="0" err="1" smtClean="0">
                <a:solidFill>
                  <a:schemeClr val="tx1"/>
                </a:solidFill>
              </a:rPr>
              <a:t>पर्वतांवर</a:t>
            </a:r>
            <a:r>
              <a:rPr lang="en-US" sz="2400" dirty="0" smtClean="0">
                <a:solidFill>
                  <a:schemeClr val="tx1"/>
                </a:solidFill>
              </a:rPr>
              <a:t> </a:t>
            </a:r>
            <a:r>
              <a:rPr lang="en-US" sz="2400" dirty="0" err="1" smtClean="0">
                <a:solidFill>
                  <a:schemeClr val="tx1"/>
                </a:solidFill>
              </a:rPr>
              <a:t>चढणार्‍या</a:t>
            </a:r>
            <a:r>
              <a:rPr lang="en-US" sz="2400" dirty="0" smtClean="0">
                <a:solidFill>
                  <a:schemeClr val="tx1"/>
                </a:solidFill>
              </a:rPr>
              <a:t> </a:t>
            </a:r>
            <a:r>
              <a:rPr lang="en-US" sz="2400" dirty="0" err="1" smtClean="0">
                <a:solidFill>
                  <a:schemeClr val="tx1"/>
                </a:solidFill>
              </a:rPr>
              <a:t>अनुभवावर</a:t>
            </a:r>
            <a:r>
              <a:rPr lang="en-US" sz="2400" dirty="0" smtClean="0">
                <a:solidFill>
                  <a:schemeClr val="tx1"/>
                </a:solidFill>
              </a:rPr>
              <a:t> </a:t>
            </a:r>
            <a:r>
              <a:rPr lang="en-US" sz="2400" dirty="0" err="1" smtClean="0">
                <a:solidFill>
                  <a:schemeClr val="tx1"/>
                </a:solidFill>
              </a:rPr>
              <a:t>आधारित</a:t>
            </a:r>
            <a:r>
              <a:rPr lang="en-US" sz="2400" dirty="0" smtClean="0">
                <a:solidFill>
                  <a:schemeClr val="tx1"/>
                </a:solidFill>
              </a:rPr>
              <a:t> </a:t>
            </a:r>
            <a:r>
              <a:rPr lang="en-US" sz="2400" dirty="0" err="1" smtClean="0">
                <a:solidFill>
                  <a:schemeClr val="tx1"/>
                </a:solidFill>
              </a:rPr>
              <a:t>समज</a:t>
            </a:r>
            <a:r>
              <a:rPr lang="en-US" sz="2400" dirty="0" smtClean="0">
                <a:solidFill>
                  <a:schemeClr val="tx1"/>
                </a:solidFill>
              </a:rPr>
              <a:t> "</a:t>
            </a:r>
            <a:r>
              <a:rPr lang="en-US" sz="2400" dirty="0" err="1" smtClean="0">
                <a:solidFill>
                  <a:schemeClr val="tx1"/>
                </a:solidFill>
              </a:rPr>
              <a:t>ज्ञाना</a:t>
            </a:r>
            <a:r>
              <a:rPr lang="en-US" sz="2400" dirty="0" smtClean="0">
                <a:solidFill>
                  <a:schemeClr val="tx1"/>
                </a:solidFill>
              </a:rPr>
              <a:t>" </a:t>
            </a:r>
            <a:r>
              <a:rPr lang="en-US" sz="2400" dirty="0" err="1" smtClean="0">
                <a:solidFill>
                  <a:schemeClr val="tx1"/>
                </a:solidFill>
              </a:rPr>
              <a:t>म्हणून</a:t>
            </a:r>
            <a:r>
              <a:rPr lang="en-US" sz="2400" dirty="0" smtClean="0">
                <a:solidFill>
                  <a:schemeClr val="tx1"/>
                </a:solidFill>
              </a:rPr>
              <a:t> </a:t>
            </a:r>
            <a:r>
              <a:rPr lang="en-US" sz="2400" dirty="0" err="1" smtClean="0">
                <a:solidFill>
                  <a:schemeClr val="tx1"/>
                </a:solidFill>
              </a:rPr>
              <a:t>पाहिले</a:t>
            </a:r>
            <a:r>
              <a:rPr lang="en-US" sz="2400" dirty="0" smtClean="0">
                <a:solidFill>
                  <a:schemeClr val="tx1"/>
                </a:solidFill>
              </a:rPr>
              <a:t> </a:t>
            </a:r>
            <a:r>
              <a:rPr lang="en-US" sz="2400" dirty="0" err="1" smtClean="0">
                <a:solidFill>
                  <a:schemeClr val="tx1"/>
                </a:solidFill>
              </a:rPr>
              <a:t>जाऊ</a:t>
            </a:r>
            <a:r>
              <a:rPr lang="en-US" sz="2400" dirty="0" smtClean="0">
                <a:solidFill>
                  <a:schemeClr val="tx1"/>
                </a:solidFill>
              </a:rPr>
              <a:t> </a:t>
            </a:r>
            <a:r>
              <a:rPr lang="en-US" sz="2400" dirty="0" err="1" smtClean="0">
                <a:solidFill>
                  <a:schemeClr val="tx1"/>
                </a:solidFill>
              </a:rPr>
              <a:t>शकते</a:t>
            </a:r>
            <a:r>
              <a:rPr lang="en-US" sz="2400" dirty="0" smtClean="0">
                <a:solidFill>
                  <a:schemeClr val="tx1"/>
                </a:solidFill>
              </a:rPr>
              <a:t>. </a:t>
            </a:r>
            <a:r>
              <a:rPr lang="en-US" sz="2400" dirty="0" err="1" smtClean="0">
                <a:solidFill>
                  <a:schemeClr val="tx1"/>
                </a:solidFill>
              </a:rPr>
              <a:t>या</a:t>
            </a:r>
            <a:r>
              <a:rPr lang="en-US" sz="2400" dirty="0" smtClean="0">
                <a:solidFill>
                  <a:schemeClr val="tx1"/>
                </a:solidFill>
              </a:rPr>
              <a:t> </a:t>
            </a:r>
            <a:r>
              <a:rPr lang="en-US" sz="2400" dirty="0" err="1" smtClean="0">
                <a:solidFill>
                  <a:schemeClr val="tx1"/>
                </a:solidFill>
              </a:rPr>
              <a:t>ज्ञानावर</a:t>
            </a:r>
            <a:r>
              <a:rPr lang="en-US" sz="2400" dirty="0" smtClean="0">
                <a:solidFill>
                  <a:schemeClr val="tx1"/>
                </a:solidFill>
              </a:rPr>
              <a:t> </a:t>
            </a:r>
            <a:r>
              <a:rPr lang="en-US" sz="2400" dirty="0" err="1" smtClean="0">
                <a:solidFill>
                  <a:schemeClr val="tx1"/>
                </a:solidFill>
              </a:rPr>
              <a:t>आधारित</a:t>
            </a:r>
            <a:r>
              <a:rPr lang="en-US" sz="2400" dirty="0" smtClean="0">
                <a:solidFill>
                  <a:schemeClr val="tx1"/>
                </a:solidFill>
              </a:rPr>
              <a:t> </a:t>
            </a:r>
            <a:r>
              <a:rPr lang="en-US" sz="2400" dirty="0" err="1" smtClean="0">
                <a:solidFill>
                  <a:schemeClr val="tx1"/>
                </a:solidFill>
              </a:rPr>
              <a:t>माउंट</a:t>
            </a:r>
            <a:r>
              <a:rPr lang="en-US" sz="2400" dirty="0" smtClean="0">
                <a:solidFill>
                  <a:schemeClr val="tx1"/>
                </a:solidFill>
              </a:rPr>
              <a:t> </a:t>
            </a:r>
            <a:r>
              <a:rPr lang="en-US" sz="2400" dirty="0" err="1" smtClean="0">
                <a:solidFill>
                  <a:schemeClr val="tx1"/>
                </a:solidFill>
              </a:rPr>
              <a:t>एव्हरेस्टच्या</a:t>
            </a:r>
            <a:r>
              <a:rPr lang="en-US" sz="2400" dirty="0" smtClean="0">
                <a:solidFill>
                  <a:schemeClr val="tx1"/>
                </a:solidFill>
              </a:rPr>
              <a:t> </a:t>
            </a:r>
            <a:r>
              <a:rPr lang="en-US" sz="2400" dirty="0" err="1" smtClean="0">
                <a:solidFill>
                  <a:schemeClr val="tx1"/>
                </a:solidFill>
              </a:rPr>
              <a:t>शिखरावर</a:t>
            </a:r>
            <a:r>
              <a:rPr lang="en-US" sz="2400" dirty="0" smtClean="0">
                <a:solidFill>
                  <a:schemeClr val="tx1"/>
                </a:solidFill>
              </a:rPr>
              <a:t> </a:t>
            </a:r>
            <a:r>
              <a:rPr lang="en-US" sz="2400" dirty="0" err="1" smtClean="0">
                <a:solidFill>
                  <a:schemeClr val="tx1"/>
                </a:solidFill>
              </a:rPr>
              <a:t>असलेल्या</a:t>
            </a:r>
            <a:r>
              <a:rPr lang="en-US" sz="2400" dirty="0" smtClean="0">
                <a:solidFill>
                  <a:schemeClr val="tx1"/>
                </a:solidFill>
              </a:rPr>
              <a:t> </a:t>
            </a:r>
            <a:r>
              <a:rPr lang="en-US" sz="2400" dirty="0" err="1" smtClean="0">
                <a:solidFill>
                  <a:schemeClr val="tx1"/>
                </a:solidFill>
              </a:rPr>
              <a:t>व्यावहारिक</a:t>
            </a:r>
            <a:r>
              <a:rPr lang="en-US" sz="2400" dirty="0" smtClean="0">
                <a:solidFill>
                  <a:schemeClr val="tx1"/>
                </a:solidFill>
              </a:rPr>
              <a:t> </a:t>
            </a:r>
            <a:r>
              <a:rPr lang="en-US" sz="2400" dirty="0" err="1" smtClean="0">
                <a:solidFill>
                  <a:schemeClr val="tx1"/>
                </a:solidFill>
              </a:rPr>
              <a:t>चढाईला</a:t>
            </a:r>
            <a:r>
              <a:rPr lang="en-US" sz="2400" dirty="0" smtClean="0">
                <a:solidFill>
                  <a:schemeClr val="tx1"/>
                </a:solidFill>
              </a:rPr>
              <a:t> "</a:t>
            </a:r>
            <a:r>
              <a:rPr lang="en-US" sz="2400" dirty="0" err="1" smtClean="0">
                <a:solidFill>
                  <a:schemeClr val="tx1"/>
                </a:solidFill>
              </a:rPr>
              <a:t>शहाणपणा</a:t>
            </a:r>
            <a:r>
              <a:rPr lang="en-US" sz="2400" dirty="0" smtClean="0">
                <a:solidFill>
                  <a:schemeClr val="tx1"/>
                </a:solidFill>
              </a:rPr>
              <a:t>" </a:t>
            </a:r>
            <a:r>
              <a:rPr lang="en-US" sz="2400" dirty="0" err="1" smtClean="0">
                <a:solidFill>
                  <a:schemeClr val="tx1"/>
                </a:solidFill>
              </a:rPr>
              <a:t>म्हणून</a:t>
            </a:r>
            <a:r>
              <a:rPr lang="en-US" sz="2400" dirty="0" smtClean="0">
                <a:solidFill>
                  <a:schemeClr val="tx1"/>
                </a:solidFill>
              </a:rPr>
              <a:t> </a:t>
            </a:r>
            <a:r>
              <a:rPr lang="en-US" sz="2400" dirty="0" err="1" smtClean="0">
                <a:solidFill>
                  <a:schemeClr val="tx1"/>
                </a:solidFill>
              </a:rPr>
              <a:t>पाहिले</a:t>
            </a:r>
            <a:r>
              <a:rPr lang="en-US" sz="2400" dirty="0" smtClean="0">
                <a:solidFill>
                  <a:schemeClr val="tx1"/>
                </a:solidFill>
              </a:rPr>
              <a:t> </a:t>
            </a:r>
            <a:r>
              <a:rPr lang="en-US" sz="2400" dirty="0" err="1" smtClean="0">
                <a:solidFill>
                  <a:schemeClr val="tx1"/>
                </a:solidFill>
              </a:rPr>
              <a:t>जाते</a:t>
            </a:r>
            <a:r>
              <a:rPr lang="en-US" sz="2400" dirty="0" smtClean="0">
                <a:solidFill>
                  <a:schemeClr val="tx1"/>
                </a:solidFill>
              </a:rPr>
              <a:t>. </a:t>
            </a:r>
            <a:r>
              <a:rPr lang="en-US" sz="2400" dirty="0" err="1" smtClean="0">
                <a:solidFill>
                  <a:schemeClr val="tx1"/>
                </a:solidFill>
              </a:rPr>
              <a:t>दुस</a:t>
            </a:r>
            <a:r>
              <a:rPr lang="en-US" sz="2400" dirty="0" smtClean="0">
                <a:solidFill>
                  <a:schemeClr val="tx1"/>
                </a:solidFill>
              </a:rPr>
              <a:t> .</a:t>
            </a:r>
            <a:r>
              <a:rPr lang="en-US" sz="2400" dirty="0" err="1" smtClean="0">
                <a:solidFill>
                  <a:schemeClr val="tx1"/>
                </a:solidFill>
              </a:rPr>
              <a:t>्या</a:t>
            </a:r>
            <a:r>
              <a:rPr lang="en-US" sz="2400" dirty="0" smtClean="0">
                <a:solidFill>
                  <a:schemeClr val="tx1"/>
                </a:solidFill>
              </a:rPr>
              <a:t> </a:t>
            </a:r>
            <a:r>
              <a:rPr lang="en-US" sz="2400" dirty="0" err="1" smtClean="0">
                <a:solidFill>
                  <a:schemeClr val="tx1"/>
                </a:solidFill>
              </a:rPr>
              <a:t>शब्दांत</a:t>
            </a:r>
            <a:r>
              <a:rPr lang="en-US" sz="2400" dirty="0" smtClean="0">
                <a:solidFill>
                  <a:schemeClr val="tx1"/>
                </a:solidFill>
              </a:rPr>
              <a:t>, </a:t>
            </a:r>
            <a:r>
              <a:rPr lang="en-US" sz="2400" dirty="0" err="1" smtClean="0">
                <a:solidFill>
                  <a:schemeClr val="tx1"/>
                </a:solidFill>
              </a:rPr>
              <a:t>शहाणपणा</a:t>
            </a:r>
            <a:r>
              <a:rPr lang="en-US" sz="2400" dirty="0" smtClean="0">
                <a:solidFill>
                  <a:schemeClr val="tx1"/>
                </a:solidFill>
              </a:rPr>
              <a:t> </a:t>
            </a:r>
            <a:r>
              <a:rPr lang="en-US" sz="2400" dirty="0" err="1" smtClean="0">
                <a:solidFill>
                  <a:schemeClr val="tx1"/>
                </a:solidFill>
              </a:rPr>
              <a:t>म्हणजे</a:t>
            </a:r>
            <a:r>
              <a:rPr lang="en-US" sz="2400" dirty="0" smtClean="0">
                <a:solidFill>
                  <a:schemeClr val="tx1"/>
                </a:solidFill>
              </a:rPr>
              <a:t> </a:t>
            </a:r>
            <a:r>
              <a:rPr lang="en-US" sz="2400" dirty="0" err="1" smtClean="0">
                <a:solidFill>
                  <a:schemeClr val="tx1"/>
                </a:solidFill>
              </a:rPr>
              <a:t>एखाद्या</a:t>
            </a:r>
            <a:r>
              <a:rPr lang="en-US" sz="2400" dirty="0" smtClean="0">
                <a:solidFill>
                  <a:schemeClr val="tx1"/>
                </a:solidFill>
              </a:rPr>
              <a:t> </a:t>
            </a:r>
            <a:r>
              <a:rPr lang="en-US" sz="2400" dirty="0" err="1" smtClean="0">
                <a:solidFill>
                  <a:schemeClr val="tx1"/>
                </a:solidFill>
              </a:rPr>
              <a:t>परिस्थितीत</a:t>
            </a:r>
            <a:r>
              <a:rPr lang="en-US" sz="2400" dirty="0" smtClean="0">
                <a:solidFill>
                  <a:schemeClr val="tx1"/>
                </a:solidFill>
              </a:rPr>
              <a:t> </a:t>
            </a:r>
            <a:r>
              <a:rPr lang="en-US" sz="2400" dirty="0" err="1" smtClean="0">
                <a:solidFill>
                  <a:schemeClr val="tx1"/>
                </a:solidFill>
              </a:rPr>
              <a:t>एखाद्या</a:t>
            </a:r>
            <a:r>
              <a:rPr lang="en-US" sz="2400" dirty="0" smtClean="0">
                <a:solidFill>
                  <a:schemeClr val="tx1"/>
                </a:solidFill>
              </a:rPr>
              <a:t> </a:t>
            </a:r>
            <a:r>
              <a:rPr lang="en-US" sz="2400" dirty="0" err="1" smtClean="0">
                <a:solidFill>
                  <a:schemeClr val="tx1"/>
                </a:solidFill>
              </a:rPr>
              <a:t>व्यक्तीच्या</a:t>
            </a:r>
            <a:r>
              <a:rPr lang="en-US" sz="2400" dirty="0" smtClean="0">
                <a:solidFill>
                  <a:schemeClr val="tx1"/>
                </a:solidFill>
              </a:rPr>
              <a:t> </a:t>
            </a:r>
            <a:r>
              <a:rPr lang="en-US" sz="2400" dirty="0" err="1" smtClean="0">
                <a:solidFill>
                  <a:schemeClr val="tx1"/>
                </a:solidFill>
              </a:rPr>
              <a:t>ज्ञानाचा</a:t>
            </a:r>
            <a:r>
              <a:rPr lang="en-US" sz="2400" dirty="0" smtClean="0">
                <a:solidFill>
                  <a:schemeClr val="tx1"/>
                </a:solidFill>
              </a:rPr>
              <a:t> </a:t>
            </a:r>
            <a:r>
              <a:rPr lang="en-US" sz="2400" dirty="0" err="1" smtClean="0">
                <a:solidFill>
                  <a:schemeClr val="tx1"/>
                </a:solidFill>
              </a:rPr>
              <a:t>व्यावहारिक</a:t>
            </a:r>
            <a:r>
              <a:rPr lang="en-US" sz="2400" dirty="0" smtClean="0">
                <a:solidFill>
                  <a:schemeClr val="tx1"/>
                </a:solidFill>
              </a:rPr>
              <a:t> </a:t>
            </a:r>
            <a:r>
              <a:rPr lang="en-US" sz="2400" dirty="0" err="1" smtClean="0">
                <a:solidFill>
                  <a:schemeClr val="tx1"/>
                </a:solidFill>
              </a:rPr>
              <a:t>उपयोग</a:t>
            </a:r>
            <a:r>
              <a:rPr lang="en-US" sz="2400" dirty="0" smtClean="0">
                <a:solidFill>
                  <a:schemeClr val="tx1"/>
                </a:solidFill>
              </a:rPr>
              <a:t> </a:t>
            </a:r>
            <a:r>
              <a:rPr lang="en-US" sz="2400" dirty="0" err="1" smtClean="0">
                <a:solidFill>
                  <a:schemeClr val="tx1"/>
                </a:solidFill>
              </a:rPr>
              <a:t>होतो</a:t>
            </a:r>
            <a:r>
              <a:rPr lang="en-US" sz="2400" dirty="0" smtClean="0">
                <a:solidFill>
                  <a:schemeClr val="tx1"/>
                </a:solidFill>
              </a:rPr>
              <a:t> </a:t>
            </a:r>
            <a:r>
              <a:rPr lang="en-US" sz="2400" dirty="0" err="1" smtClean="0">
                <a:solidFill>
                  <a:schemeClr val="tx1"/>
                </a:solidFill>
              </a:rPr>
              <a:t>ज्या</a:t>
            </a:r>
            <a:r>
              <a:rPr lang="en-US" sz="2400" dirty="0" smtClean="0">
                <a:solidFill>
                  <a:schemeClr val="tx1"/>
                </a:solidFill>
              </a:rPr>
              <a:t> </a:t>
            </a:r>
            <a:r>
              <a:rPr lang="en-US" sz="2400" dirty="0" err="1" smtClean="0">
                <a:solidFill>
                  <a:schemeClr val="tx1"/>
                </a:solidFill>
              </a:rPr>
              <a:t>परिस्थितीत</a:t>
            </a:r>
            <a:r>
              <a:rPr lang="en-US" sz="2400" dirty="0" smtClean="0">
                <a:solidFill>
                  <a:schemeClr val="tx1"/>
                </a:solidFill>
              </a:rPr>
              <a:t> </a:t>
            </a:r>
            <a:r>
              <a:rPr lang="en-US" sz="2400" dirty="0" err="1" smtClean="0">
                <a:solidFill>
                  <a:schemeClr val="tx1"/>
                </a:solidFill>
              </a:rPr>
              <a:t>चांगले</a:t>
            </a:r>
            <a:r>
              <a:rPr lang="en-US" sz="2400" dirty="0" smtClean="0">
                <a:solidFill>
                  <a:schemeClr val="tx1"/>
                </a:solidFill>
              </a:rPr>
              <a:t> </a:t>
            </a:r>
            <a:r>
              <a:rPr lang="en-US" sz="2400" dirty="0" err="1" smtClean="0">
                <a:solidFill>
                  <a:schemeClr val="tx1"/>
                </a:solidFill>
              </a:rPr>
              <a:t>परिणाम</a:t>
            </a:r>
            <a:r>
              <a:rPr lang="en-US" sz="2400" dirty="0" smtClean="0">
                <a:solidFill>
                  <a:schemeClr val="tx1"/>
                </a:solidFill>
              </a:rPr>
              <a:t> </a:t>
            </a:r>
            <a:r>
              <a:rPr lang="en-US" sz="2400" dirty="0" err="1" smtClean="0">
                <a:solidFill>
                  <a:schemeClr val="tx1"/>
                </a:solidFill>
              </a:rPr>
              <a:t>होऊ</a:t>
            </a:r>
            <a:r>
              <a:rPr lang="en-US" sz="2400" dirty="0" smtClean="0">
                <a:solidFill>
                  <a:schemeClr val="tx1"/>
                </a:solidFill>
              </a:rPr>
              <a:t> </a:t>
            </a:r>
            <a:r>
              <a:rPr lang="en-US" sz="2400" dirty="0" err="1" smtClean="0">
                <a:solidFill>
                  <a:schemeClr val="tx1"/>
                </a:solidFill>
              </a:rPr>
              <a:t>शकतात</a:t>
            </a:r>
            <a:r>
              <a:rPr lang="en-US" sz="2400" dirty="0" smtClean="0">
                <a:solidFill>
                  <a:schemeClr val="tx1"/>
                </a:solidFill>
              </a:rPr>
              <a:t>. </a:t>
            </a:r>
            <a:r>
              <a:rPr lang="en-US" sz="2400" dirty="0" err="1" smtClean="0">
                <a:solidFill>
                  <a:schemeClr val="tx1"/>
                </a:solidFill>
              </a:rPr>
              <a:t>म्हणूनच</a:t>
            </a:r>
            <a:r>
              <a:rPr lang="en-US" sz="2400" dirty="0" smtClean="0">
                <a:solidFill>
                  <a:schemeClr val="tx1"/>
                </a:solidFill>
              </a:rPr>
              <a:t> </a:t>
            </a:r>
            <a:r>
              <a:rPr lang="en-US" sz="2400" dirty="0" err="1" smtClean="0">
                <a:solidFill>
                  <a:schemeClr val="tx1"/>
                </a:solidFill>
              </a:rPr>
              <a:t>शहाणपण</a:t>
            </a:r>
            <a:r>
              <a:rPr lang="en-US" sz="2400" dirty="0" smtClean="0">
                <a:solidFill>
                  <a:schemeClr val="tx1"/>
                </a:solidFill>
              </a:rPr>
              <a:t> </a:t>
            </a:r>
            <a:r>
              <a:rPr lang="en-US" sz="2400" dirty="0" err="1" smtClean="0">
                <a:solidFill>
                  <a:schemeClr val="tx1"/>
                </a:solidFill>
              </a:rPr>
              <a:t>वाढत्या</a:t>
            </a:r>
            <a:r>
              <a:rPr lang="en-US" sz="2400" dirty="0" smtClean="0">
                <a:solidFill>
                  <a:schemeClr val="tx1"/>
                </a:solidFill>
              </a:rPr>
              <a:t> </a:t>
            </a:r>
            <a:r>
              <a:rPr lang="en-US" sz="2400" dirty="0" err="1" smtClean="0">
                <a:solidFill>
                  <a:schemeClr val="tx1"/>
                </a:solidFill>
              </a:rPr>
              <a:t>अमूर्त</a:t>
            </a:r>
            <a:r>
              <a:rPr lang="en-US" sz="2400" dirty="0" smtClean="0">
                <a:solidFill>
                  <a:schemeClr val="tx1"/>
                </a:solidFill>
              </a:rPr>
              <a:t> </a:t>
            </a:r>
            <a:r>
              <a:rPr lang="en-US" sz="2400" dirty="0" err="1" smtClean="0">
                <a:solidFill>
                  <a:schemeClr val="tx1"/>
                </a:solidFill>
              </a:rPr>
              <a:t>संकल्पनांची</a:t>
            </a:r>
            <a:r>
              <a:rPr lang="en-US" sz="2400" dirty="0" smtClean="0">
                <a:solidFill>
                  <a:schemeClr val="tx1"/>
                </a:solidFill>
              </a:rPr>
              <a:t> </a:t>
            </a:r>
            <a:r>
              <a:rPr lang="en-US" sz="2400" dirty="0" err="1" smtClean="0">
                <a:solidFill>
                  <a:schemeClr val="tx1"/>
                </a:solidFill>
              </a:rPr>
              <a:t>मालिका</a:t>
            </a:r>
            <a:r>
              <a:rPr lang="en-US" sz="2400" dirty="0" smtClean="0">
                <a:solidFill>
                  <a:schemeClr val="tx1"/>
                </a:solidFill>
              </a:rPr>
              <a:t> "</a:t>
            </a:r>
            <a:r>
              <a:rPr lang="en-US" sz="2400" dirty="0" err="1" smtClean="0">
                <a:solidFill>
                  <a:schemeClr val="tx1"/>
                </a:solidFill>
              </a:rPr>
              <a:t>डेटा</a:t>
            </a:r>
            <a:r>
              <a:rPr lang="en-US" sz="2400" dirty="0" smtClean="0">
                <a:solidFill>
                  <a:schemeClr val="tx1"/>
                </a:solidFill>
              </a:rPr>
              <a:t>", "</a:t>
            </a:r>
            <a:r>
              <a:rPr lang="en-US" sz="2400" dirty="0" err="1" smtClean="0">
                <a:solidFill>
                  <a:schemeClr val="tx1"/>
                </a:solidFill>
              </a:rPr>
              <a:t>माहिती</a:t>
            </a:r>
            <a:r>
              <a:rPr lang="en-US" sz="2400" dirty="0" smtClean="0">
                <a:solidFill>
                  <a:schemeClr val="tx1"/>
                </a:solidFill>
              </a:rPr>
              <a:t>" </a:t>
            </a:r>
            <a:r>
              <a:rPr lang="en-US" sz="2400" dirty="0" err="1" smtClean="0">
                <a:solidFill>
                  <a:schemeClr val="tx1"/>
                </a:solidFill>
              </a:rPr>
              <a:t>आणि</a:t>
            </a:r>
            <a:r>
              <a:rPr lang="en-US" sz="2400" dirty="0" smtClean="0">
                <a:solidFill>
                  <a:schemeClr val="tx1"/>
                </a:solidFill>
              </a:rPr>
              <a:t> "</a:t>
            </a:r>
            <a:r>
              <a:rPr lang="en-US" sz="2400" dirty="0" err="1" smtClean="0">
                <a:solidFill>
                  <a:schemeClr val="tx1"/>
                </a:solidFill>
              </a:rPr>
              <a:t>ज्ञान</a:t>
            </a:r>
            <a:r>
              <a:rPr lang="en-US" sz="2400" dirty="0" smtClean="0">
                <a:solidFill>
                  <a:schemeClr val="tx1"/>
                </a:solidFill>
              </a:rPr>
              <a:t>" </a:t>
            </a:r>
            <a:r>
              <a:rPr lang="en-US" sz="2400" dirty="0" err="1" smtClean="0">
                <a:solidFill>
                  <a:schemeClr val="tx1"/>
                </a:solidFill>
              </a:rPr>
              <a:t>पूर्ण</a:t>
            </a:r>
            <a:r>
              <a:rPr lang="en-US" sz="2400" dirty="0" smtClean="0">
                <a:solidFill>
                  <a:schemeClr val="tx1"/>
                </a:solidFill>
              </a:rPr>
              <a:t> </a:t>
            </a:r>
            <a:r>
              <a:rPr lang="en-US" sz="2400" dirty="0" err="1" smtClean="0">
                <a:solidFill>
                  <a:schemeClr val="tx1"/>
                </a:solidFill>
              </a:rPr>
              <a:t>करते</a:t>
            </a:r>
            <a:r>
              <a:rPr lang="en-US" sz="2400" dirty="0" smtClean="0">
                <a:solidFill>
                  <a:schemeClr val="tx1"/>
                </a:solidFill>
              </a:rPr>
              <a:t> </a:t>
            </a:r>
            <a:r>
              <a:rPr lang="en-US" sz="2400" dirty="0" err="1" smtClean="0">
                <a:solidFill>
                  <a:schemeClr val="tx1"/>
                </a:solidFill>
              </a:rPr>
              <a:t>आणि</a:t>
            </a:r>
            <a:r>
              <a:rPr lang="en-US" sz="2400" dirty="0" smtClean="0">
                <a:solidFill>
                  <a:schemeClr val="tx1"/>
                </a:solidFill>
              </a:rPr>
              <a:t> </a:t>
            </a:r>
            <a:r>
              <a:rPr lang="en-US" sz="2400" dirty="0" err="1" smtClean="0">
                <a:solidFill>
                  <a:schemeClr val="tx1"/>
                </a:solidFill>
              </a:rPr>
              <a:t>पूर्ण</a:t>
            </a:r>
            <a:r>
              <a:rPr lang="en-US" sz="2400" dirty="0" smtClean="0">
                <a:solidFill>
                  <a:schemeClr val="tx1"/>
                </a:solidFill>
              </a:rPr>
              <a:t> </a:t>
            </a:r>
            <a:r>
              <a:rPr lang="en-US" sz="2400" dirty="0" err="1" smtClean="0">
                <a:solidFill>
                  <a:schemeClr val="tx1"/>
                </a:solidFill>
              </a:rPr>
              <a:t>करते</a:t>
            </a:r>
            <a:r>
              <a:rPr lang="en-US" sz="2400" dirty="0" smtClean="0">
                <a:solidFill>
                  <a:schemeClr val="tx1"/>
                </a:solidFill>
              </a:rPr>
              <a:t>.</a:t>
            </a:r>
          </a:p>
          <a:p>
            <a:endParaRPr lang="en-US" sz="1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15962"/>
          </a:xfrm>
        </p:spPr>
        <p:txBody>
          <a:bodyPr/>
          <a:lstStyle/>
          <a:p>
            <a:pPr eaLnBrk="1" hangingPunct="1"/>
            <a:r>
              <a:rPr lang="en-US" altLang="en-US" sz="4000" smtClean="0"/>
              <a:t>Save your work</a:t>
            </a:r>
          </a:p>
        </p:txBody>
      </p:sp>
      <p:sp>
        <p:nvSpPr>
          <p:cNvPr id="29699" name="Rectangle 3"/>
          <p:cNvSpPr>
            <a:spLocks noGrp="1" noChangeArrowheads="1"/>
          </p:cNvSpPr>
          <p:nvPr>
            <p:ph type="body" sz="half" idx="2"/>
          </p:nvPr>
        </p:nvSpPr>
        <p:spPr>
          <a:xfrm>
            <a:off x="5638800" y="2362200"/>
            <a:ext cx="3352800" cy="2514600"/>
          </a:xfrm>
        </p:spPr>
        <p:txBody>
          <a:bodyPr>
            <a:normAutofit lnSpcReduction="10000"/>
          </a:bodyPr>
          <a:lstStyle/>
          <a:p>
            <a:pPr>
              <a:buNone/>
            </a:pPr>
            <a:r>
              <a:rPr lang="en-US" altLang="en-US" sz="2400" dirty="0" smtClean="0"/>
              <a:t>   </a:t>
            </a:r>
            <a:r>
              <a:rPr lang="hi-IN" altLang="en-US" sz="2400" dirty="0" smtClean="0"/>
              <a:t>कार्यपुस्तिका जतन करण्यासाठी, ऑफिस बटणावर क्लिक करा, म्हणून जतन करा क्लिक करा आणि आपण कसे जतन करू इच्छिता ते निवडा.</a:t>
            </a:r>
            <a:endParaRPr lang="en-US" altLang="en-US" sz="2400" dirty="0" smtClean="0"/>
          </a:p>
        </p:txBody>
      </p:sp>
      <p:pic>
        <p:nvPicPr>
          <p:cNvPr id="29700" name="Picture 6"/>
          <p:cNvPicPr>
            <a:picLocks noChangeAspect="1" noChangeArrowheads="1"/>
          </p:cNvPicPr>
          <p:nvPr/>
        </p:nvPicPr>
        <p:blipFill>
          <a:blip r:embed="rId3"/>
          <a:srcRect/>
          <a:stretch>
            <a:fillRect/>
          </a:stretch>
        </p:blipFill>
        <p:spPr bwMode="auto">
          <a:xfrm>
            <a:off x="457200" y="1371600"/>
            <a:ext cx="4953000" cy="488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64" name="Rectangle 16"/>
          <p:cNvSpPr>
            <a:spLocks noGrp="1" noChangeArrowheads="1"/>
          </p:cNvSpPr>
          <p:nvPr>
            <p:ph type="title"/>
          </p:nvPr>
        </p:nvSpPr>
        <p:spPr>
          <a:xfrm>
            <a:off x="457200" y="274638"/>
            <a:ext cx="8229600" cy="563562"/>
          </a:xfrm>
        </p:spPr>
        <p:txBody>
          <a:bodyPr>
            <a:normAutofit fontScale="90000"/>
          </a:bodyPr>
          <a:lstStyle/>
          <a:p>
            <a:pPr eaLnBrk="1" hangingPunct="1"/>
            <a:r>
              <a:rPr lang="en-US" altLang="en-US" sz="4000" smtClean="0"/>
              <a:t>Inserting a chart</a:t>
            </a:r>
          </a:p>
        </p:txBody>
      </p:sp>
      <p:pic>
        <p:nvPicPr>
          <p:cNvPr id="30723" name="Picture 20"/>
          <p:cNvPicPr>
            <a:picLocks noChangeAspect="1" noChangeArrowheads="1"/>
          </p:cNvPicPr>
          <p:nvPr/>
        </p:nvPicPr>
        <p:blipFill>
          <a:blip r:embed="rId3"/>
          <a:srcRect/>
          <a:stretch>
            <a:fillRect/>
          </a:stretch>
        </p:blipFill>
        <p:spPr bwMode="auto">
          <a:xfrm>
            <a:off x="304800" y="1371600"/>
            <a:ext cx="4281488" cy="4495800"/>
          </a:xfrm>
          <a:prstGeom prst="rect">
            <a:avLst/>
          </a:prstGeom>
          <a:noFill/>
          <a:ln w="9525">
            <a:noFill/>
            <a:miter lim="800000"/>
            <a:headEnd/>
            <a:tailEnd/>
          </a:ln>
        </p:spPr>
      </p:pic>
      <p:pic>
        <p:nvPicPr>
          <p:cNvPr id="30724" name="Picture 21"/>
          <p:cNvPicPr>
            <a:picLocks noChangeAspect="1" noChangeArrowheads="1"/>
          </p:cNvPicPr>
          <p:nvPr/>
        </p:nvPicPr>
        <p:blipFill>
          <a:blip r:embed="rId4"/>
          <a:srcRect/>
          <a:stretch>
            <a:fillRect/>
          </a:stretch>
        </p:blipFill>
        <p:spPr bwMode="auto">
          <a:xfrm>
            <a:off x="4876800" y="1247775"/>
            <a:ext cx="3733800" cy="4619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864"/>
                                        </p:tgtEl>
                                        <p:attrNameLst>
                                          <p:attrName>style.visibility</p:attrName>
                                        </p:attrNameLst>
                                      </p:cBhvr>
                                      <p:to>
                                        <p:strVal val="visible"/>
                                      </p:to>
                                    </p:set>
                                    <p:anim calcmode="lin" valueType="num">
                                      <p:cBhvr additive="base">
                                        <p:cTn id="7" dur="500" fill="hold"/>
                                        <p:tgtEl>
                                          <p:spTgt spid="78864"/>
                                        </p:tgtEl>
                                        <p:attrNameLst>
                                          <p:attrName>ppt_x</p:attrName>
                                        </p:attrNameLst>
                                      </p:cBhvr>
                                      <p:tavLst>
                                        <p:tav tm="0">
                                          <p:val>
                                            <p:strVal val="#ppt_x"/>
                                          </p:val>
                                        </p:tav>
                                        <p:tav tm="100000">
                                          <p:val>
                                            <p:strVal val="#ppt_x"/>
                                          </p:val>
                                        </p:tav>
                                      </p:tavLst>
                                    </p:anim>
                                    <p:anim calcmode="lin" valueType="num">
                                      <p:cBhvr additive="base">
                                        <p:cTn id="8" dur="500" fill="hold"/>
                                        <p:tgtEl>
                                          <p:spTgt spid="788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1828800"/>
            <a:ext cx="6781800" cy="2862322"/>
          </a:xfrm>
          <a:prstGeom prst="rect">
            <a:avLst/>
          </a:prstGeom>
        </p:spPr>
        <p:txBody>
          <a:bodyPr wrap="square">
            <a:spAutoFit/>
          </a:bodyPr>
          <a:lstStyle/>
          <a:p>
            <a:pPr algn="just"/>
            <a:r>
              <a:rPr lang="hi-IN" sz="3600" dirty="0" smtClean="0"/>
              <a:t>आपण निवडीच्या जागी आयटी निवडून ते ड्रॅग करून चॅटची स्थिती बदलू शकता (स्थिती)</a:t>
            </a:r>
          </a:p>
          <a:p>
            <a:pPr algn="just"/>
            <a:r>
              <a:rPr lang="hi-IN" sz="3600" dirty="0" smtClean="0"/>
              <a:t>घाला रिबनच्या इलस्ट्रेशन ग्रुपमधून चार्ट निवडा.</a:t>
            </a:r>
            <a:endParaRPr lang="en-US" sz="36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title"/>
          </p:nvPr>
        </p:nvSpPr>
        <p:spPr>
          <a:xfrm>
            <a:off x="457200" y="609600"/>
            <a:ext cx="8229600" cy="1295400"/>
          </a:xfrm>
        </p:spPr>
        <p:txBody>
          <a:bodyPr/>
          <a:lstStyle/>
          <a:p>
            <a:pPr eaLnBrk="1" hangingPunct="1"/>
            <a:r>
              <a:rPr lang="en-US" altLang="en-US" sz="3600" dirty="0" smtClean="0"/>
              <a:t>Performing mathematical tasks</a:t>
            </a:r>
          </a:p>
        </p:txBody>
      </p:sp>
      <p:pic>
        <p:nvPicPr>
          <p:cNvPr id="31747" name="Picture 7" descr="MPj04002960000[1]"/>
          <p:cNvPicPr>
            <a:picLocks noChangeAspect="1" noChangeArrowheads="1"/>
          </p:cNvPicPr>
          <p:nvPr/>
        </p:nvPicPr>
        <p:blipFill>
          <a:blip r:embed="rId3"/>
          <a:srcRect/>
          <a:stretch>
            <a:fillRect/>
          </a:stretch>
        </p:blipFill>
        <p:spPr bwMode="auto">
          <a:xfrm>
            <a:off x="3276600" y="2514600"/>
            <a:ext cx="2495550" cy="3121025"/>
          </a:xfrm>
          <a:prstGeom prst="rect">
            <a:avLst/>
          </a:prstGeom>
          <a:noFill/>
          <a:ln w="9525">
            <a:noFill/>
            <a:miter lim="800000"/>
            <a:headEnd/>
            <a:tailEnd/>
          </a:ln>
        </p:spPr>
      </p:pic>
      <p:sp>
        <p:nvSpPr>
          <p:cNvPr id="20481" name="Rectangle 1"/>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Mangal" pitchFamily="18" charset="0"/>
                <a:ea typeface="Calibri" pitchFamily="34" charset="0"/>
                <a:cs typeface="Mangal" pitchFamily="18" charset="0"/>
              </a:rPr>
              <a:t>Practical No 5 					Unit No 5</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3600" dirty="0" smtClean="0"/>
              <a:t>Basic Calculating Functions – Total, Average</a:t>
            </a:r>
          </a:p>
        </p:txBody>
      </p:sp>
      <p:sp>
        <p:nvSpPr>
          <p:cNvPr id="26627" name="Content Placeholder 2"/>
          <p:cNvSpPr>
            <a:spLocks noGrp="1"/>
          </p:cNvSpPr>
          <p:nvPr>
            <p:ph idx="1"/>
          </p:nvPr>
        </p:nvSpPr>
        <p:spPr>
          <a:xfrm>
            <a:off x="457200" y="1600200"/>
            <a:ext cx="6629400" cy="4530725"/>
          </a:xfrm>
        </p:spPr>
        <p:txBody>
          <a:bodyPr>
            <a:normAutofit fontScale="92500" lnSpcReduction="10000"/>
          </a:bodyPr>
          <a:lstStyle/>
          <a:p>
            <a:r>
              <a:rPr lang="hi-IN" sz="2400" dirty="0" smtClean="0"/>
              <a:t>एक्सेलची आपल्याकडे गणिताची कार्ये आहेत.</a:t>
            </a:r>
          </a:p>
          <a:p>
            <a:r>
              <a:rPr lang="hi-IN" sz="2400" dirty="0" smtClean="0"/>
              <a:t>एकूण</a:t>
            </a:r>
          </a:p>
          <a:p>
            <a:r>
              <a:rPr lang="hi-IN" sz="2400" dirty="0" smtClean="0"/>
              <a:t>एकूण दाखवणा </a:t>
            </a:r>
            <a:r>
              <a:rPr lang="en-US" sz="2400" dirty="0" smtClean="0"/>
              <a:t>Cell</a:t>
            </a:r>
            <a:r>
              <a:rPr lang="hi-IN" sz="2400" dirty="0" smtClean="0"/>
              <a:t>्या सेलवर क्लिक करा.</a:t>
            </a:r>
          </a:p>
          <a:p>
            <a:r>
              <a:rPr lang="hi-IN" sz="2400" dirty="0" smtClean="0"/>
              <a:t>होम टॅबमध्ये बेरीज फंक्शन चिन्हावर क्लिक करा.</a:t>
            </a:r>
          </a:p>
          <a:p>
            <a:r>
              <a:rPr lang="hi-IN" sz="2400" dirty="0" smtClean="0"/>
              <a:t>एकूण समाविष्ट केलेले सेल हायलाइट करा आणि एंटर की दाबा.</a:t>
            </a:r>
          </a:p>
          <a:p>
            <a:r>
              <a:rPr lang="hi-IN" sz="2400" dirty="0" smtClean="0"/>
              <a:t> सरासरी</a:t>
            </a:r>
          </a:p>
          <a:p>
            <a:r>
              <a:rPr lang="hi-IN" sz="2400" dirty="0" smtClean="0"/>
              <a:t>सरासरी दाखवणा </a:t>
            </a:r>
            <a:r>
              <a:rPr lang="en-US" sz="2400" dirty="0" smtClean="0"/>
              <a:t>cell</a:t>
            </a:r>
            <a:r>
              <a:rPr lang="hi-IN" sz="2400" dirty="0" smtClean="0"/>
              <a:t>्या सेलवर क्लिक करा.</a:t>
            </a:r>
          </a:p>
          <a:p>
            <a:r>
              <a:rPr lang="hi-IN" sz="2400" dirty="0" smtClean="0"/>
              <a:t>होम टॅबमध्ये, बेरीज फंक्शनच्या चिन्हामधील थोडेसे खाली बाणावर क्लिक करा आणि सरासरी निवडा.</a:t>
            </a:r>
          </a:p>
          <a:p>
            <a:r>
              <a:rPr lang="hi-IN" sz="2400" dirty="0" smtClean="0"/>
              <a:t>सरासरीमध्ये समाविष्ट केलेले सेल हायलाइट करा आणि एंटर की दाबा.</a:t>
            </a:r>
            <a:endParaRPr lang="en-US" dirty="0" smtClean="0"/>
          </a:p>
        </p:txBody>
      </p:sp>
      <p:pic>
        <p:nvPicPr>
          <p:cNvPr id="26628" name="Picture 2"/>
          <p:cNvPicPr>
            <a:picLocks noChangeAspect="1" noChangeArrowheads="1"/>
          </p:cNvPicPr>
          <p:nvPr/>
        </p:nvPicPr>
        <p:blipFill>
          <a:blip r:embed="rId2"/>
          <a:srcRect/>
          <a:stretch>
            <a:fillRect/>
          </a:stretch>
        </p:blipFill>
        <p:spPr bwMode="auto">
          <a:xfrm>
            <a:off x="7239000" y="1676400"/>
            <a:ext cx="1423988" cy="2743200"/>
          </a:xfrm>
          <a:prstGeom prst="rect">
            <a:avLst/>
          </a:prstGeom>
          <a:noFill/>
          <a:ln w="9525">
            <a:noFill/>
            <a:miter lim="800000"/>
            <a:headEnd/>
            <a:tailEnd/>
          </a:ln>
        </p:spPr>
      </p:pic>
      <p:pic>
        <p:nvPicPr>
          <p:cNvPr id="26629" name="Picture 3"/>
          <p:cNvPicPr>
            <a:picLocks noChangeAspect="1" noChangeArrowheads="1"/>
          </p:cNvPicPr>
          <p:nvPr/>
        </p:nvPicPr>
        <p:blipFill>
          <a:blip r:embed="rId3"/>
          <a:srcRect/>
          <a:stretch>
            <a:fillRect/>
          </a:stretch>
        </p:blipFill>
        <p:spPr bwMode="auto">
          <a:xfrm>
            <a:off x="7086600" y="4572000"/>
            <a:ext cx="1816100" cy="197167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Creating Basic Formula</a:t>
            </a:r>
          </a:p>
        </p:txBody>
      </p:sp>
      <p:sp>
        <p:nvSpPr>
          <p:cNvPr id="27651" name="Rectangle 3"/>
          <p:cNvSpPr>
            <a:spLocks noGrp="1" noChangeArrowheads="1"/>
          </p:cNvSpPr>
          <p:nvPr>
            <p:ph type="body" idx="1"/>
          </p:nvPr>
        </p:nvSpPr>
        <p:spPr>
          <a:xfrm>
            <a:off x="457200" y="1600200"/>
            <a:ext cx="5105400" cy="4530725"/>
          </a:xfrm>
        </p:spPr>
        <p:txBody>
          <a:bodyPr>
            <a:normAutofit lnSpcReduction="10000"/>
          </a:bodyPr>
          <a:lstStyle/>
          <a:p>
            <a:pPr>
              <a:lnSpc>
                <a:spcPct val="80000"/>
              </a:lnSpc>
            </a:pPr>
            <a:r>
              <a:rPr lang="hi-IN" sz="2000" dirty="0" smtClean="0"/>
              <a:t>आपण सेलमध्ये एक साधे सूत्र टाइप करून एक्सेलमध्ये गणिताची गणना करता. एक्सेल फॉर्म्युला नेहमी समान चिन्हासह प्रारंभ होतो (=).</a:t>
            </a:r>
          </a:p>
          <a:p>
            <a:pPr>
              <a:lnSpc>
                <a:spcPct val="80000"/>
              </a:lnSpc>
            </a:pPr>
            <a:r>
              <a:rPr lang="hi-IN" sz="2000" dirty="0" smtClean="0"/>
              <a:t>गणित ऑपरेटर</a:t>
            </a:r>
          </a:p>
          <a:p>
            <a:pPr>
              <a:lnSpc>
                <a:spcPct val="80000"/>
              </a:lnSpc>
            </a:pPr>
            <a:r>
              <a:rPr lang="hi-IN" sz="2000" dirty="0" smtClean="0"/>
              <a:t>जोड: +</a:t>
            </a:r>
          </a:p>
          <a:p>
            <a:pPr>
              <a:lnSpc>
                <a:spcPct val="80000"/>
              </a:lnSpc>
            </a:pPr>
            <a:r>
              <a:rPr lang="hi-IN" sz="2000" dirty="0" smtClean="0"/>
              <a:t>वजाबाकी: -</a:t>
            </a:r>
          </a:p>
          <a:p>
            <a:pPr>
              <a:lnSpc>
                <a:spcPct val="80000"/>
              </a:lnSpc>
            </a:pPr>
            <a:r>
              <a:rPr lang="hi-IN" sz="2000" dirty="0" smtClean="0"/>
              <a:t>गुणाकार: *</a:t>
            </a:r>
          </a:p>
          <a:p>
            <a:pPr>
              <a:lnSpc>
                <a:spcPct val="80000"/>
              </a:lnSpc>
            </a:pPr>
            <a:r>
              <a:rPr lang="hi-IN" sz="2000" dirty="0" smtClean="0"/>
              <a:t>विभागणी:/</a:t>
            </a:r>
          </a:p>
          <a:p>
            <a:pPr>
              <a:lnSpc>
                <a:spcPct val="80000"/>
              </a:lnSpc>
            </a:pPr>
            <a:r>
              <a:rPr lang="hi-IN" sz="2000" dirty="0" smtClean="0"/>
              <a:t>उदाहरणः गॅस + उपयुक्तता</a:t>
            </a:r>
          </a:p>
          <a:p>
            <a:pPr>
              <a:lnSpc>
                <a:spcPct val="80000"/>
              </a:lnSpc>
            </a:pPr>
            <a:r>
              <a:rPr lang="hi-IN" sz="2000" dirty="0" smtClean="0"/>
              <a:t>गॅस आणि युटिलिटीजचा खर्च दर्शविणार्‍या सेलवर क्लिक करा.</a:t>
            </a:r>
          </a:p>
          <a:p>
            <a:pPr>
              <a:lnSpc>
                <a:spcPct val="80000"/>
              </a:lnSpc>
            </a:pPr>
            <a:r>
              <a:rPr lang="hi-IN" sz="2000" dirty="0" smtClean="0"/>
              <a:t>प्रविष्ट करा =.</a:t>
            </a:r>
          </a:p>
          <a:p>
            <a:pPr>
              <a:lnSpc>
                <a:spcPct val="80000"/>
              </a:lnSpc>
            </a:pPr>
            <a:r>
              <a:rPr lang="hi-IN" sz="2000" dirty="0" smtClean="0"/>
              <a:t>जानेवारीसाठी गॅस सेलवर क्लिक करा.</a:t>
            </a:r>
          </a:p>
          <a:p>
            <a:pPr>
              <a:lnSpc>
                <a:spcPct val="80000"/>
              </a:lnSpc>
            </a:pPr>
            <a:r>
              <a:rPr lang="hi-IN" sz="2000" dirty="0" smtClean="0"/>
              <a:t>प्रविष्ट करा +</a:t>
            </a:r>
          </a:p>
          <a:p>
            <a:pPr>
              <a:lnSpc>
                <a:spcPct val="80000"/>
              </a:lnSpc>
            </a:pPr>
            <a:r>
              <a:rPr lang="hi-IN" sz="2000" dirty="0" smtClean="0"/>
              <a:t>जानेवारीसाठी उपयुक्तता सेलवर क्लिक करा</a:t>
            </a:r>
          </a:p>
          <a:p>
            <a:pPr>
              <a:lnSpc>
                <a:spcPct val="80000"/>
              </a:lnSpc>
            </a:pPr>
            <a:r>
              <a:rPr lang="hi-IN" sz="2000" dirty="0" smtClean="0"/>
              <a:t>एंटर की दाबा.</a:t>
            </a:r>
            <a:endParaRPr lang="en-US" sz="2400" dirty="0" smtClean="0"/>
          </a:p>
        </p:txBody>
      </p:sp>
      <p:pic>
        <p:nvPicPr>
          <p:cNvPr id="27652" name="Picture 2"/>
          <p:cNvPicPr>
            <a:picLocks noChangeAspect="1" noChangeArrowheads="1"/>
          </p:cNvPicPr>
          <p:nvPr/>
        </p:nvPicPr>
        <p:blipFill>
          <a:blip r:embed="rId2"/>
          <a:srcRect/>
          <a:stretch>
            <a:fillRect/>
          </a:stretch>
        </p:blipFill>
        <p:spPr bwMode="auto">
          <a:xfrm>
            <a:off x="5410200" y="2209800"/>
            <a:ext cx="3409950" cy="32639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Copy a Formula</a:t>
            </a:r>
          </a:p>
        </p:txBody>
      </p:sp>
      <p:sp>
        <p:nvSpPr>
          <p:cNvPr id="28675" name="Content Placeholder 2"/>
          <p:cNvSpPr>
            <a:spLocks noGrp="1"/>
          </p:cNvSpPr>
          <p:nvPr>
            <p:ph idx="1"/>
          </p:nvPr>
        </p:nvSpPr>
        <p:spPr>
          <a:xfrm>
            <a:off x="457200" y="1600200"/>
            <a:ext cx="7467600" cy="2438400"/>
          </a:xfrm>
        </p:spPr>
        <p:txBody>
          <a:bodyPr>
            <a:normAutofit fontScale="92500"/>
          </a:bodyPr>
          <a:lstStyle/>
          <a:p>
            <a:r>
              <a:rPr lang="hi-IN" sz="2400" dirty="0" smtClean="0"/>
              <a:t>आपण पेशींच्या मालिकेत समान सूत्र कॉपी करू शकता.</a:t>
            </a:r>
          </a:p>
          <a:p>
            <a:r>
              <a:rPr lang="hi-IN" sz="2400" dirty="0" smtClean="0"/>
              <a:t>उदाहरण, प्रत्येक 12 महिन्यांमधील एकूण खर्च.</a:t>
            </a:r>
          </a:p>
          <a:p>
            <a:r>
              <a:rPr lang="hi-IN" sz="2400" dirty="0" smtClean="0"/>
              <a:t>जानेवारीसाठी एकूण सेल निवडा.</a:t>
            </a:r>
          </a:p>
          <a:p>
            <a:r>
              <a:rPr lang="hi-IN" sz="2400" dirty="0" smtClean="0"/>
              <a:t>डिसेंबरच्या सेलमध्ये विस्तृत करण्यासाठी सेलच्या खाली उजवीकडे कोपरा ड्रॅग करा.</a:t>
            </a:r>
          </a:p>
          <a:p>
            <a:r>
              <a:rPr lang="hi-IN" sz="2400" dirty="0" smtClean="0"/>
              <a:t>त्यानंतर एकूण 12 महिन्यांसाठी एकूण खर्च मोजला जातो.</a:t>
            </a:r>
            <a:endParaRPr lang="en-US" dirty="0" smtClean="0"/>
          </a:p>
        </p:txBody>
      </p:sp>
      <p:pic>
        <p:nvPicPr>
          <p:cNvPr id="28676" name="Picture 3"/>
          <p:cNvPicPr>
            <a:picLocks noChangeAspect="1" noChangeArrowheads="1"/>
          </p:cNvPicPr>
          <p:nvPr/>
        </p:nvPicPr>
        <p:blipFill>
          <a:blip r:embed="rId2"/>
          <a:srcRect/>
          <a:stretch>
            <a:fillRect/>
          </a:stretch>
        </p:blipFill>
        <p:spPr bwMode="auto">
          <a:xfrm>
            <a:off x="4495800" y="4114800"/>
            <a:ext cx="3621088" cy="2466975"/>
          </a:xfrm>
          <a:prstGeom prst="rect">
            <a:avLst/>
          </a:prstGeom>
          <a:noFill/>
          <a:ln w="9525">
            <a:noFill/>
            <a:miter lim="800000"/>
            <a:headEnd/>
            <a:tailEnd/>
          </a:ln>
        </p:spPr>
      </p:pic>
      <p:sp>
        <p:nvSpPr>
          <p:cNvPr id="28677" name="TextBox 5"/>
          <p:cNvSpPr txBox="1">
            <a:spLocks noChangeArrowheads="1"/>
          </p:cNvSpPr>
          <p:nvPr/>
        </p:nvSpPr>
        <p:spPr bwMode="auto">
          <a:xfrm>
            <a:off x="1066800" y="4419600"/>
            <a:ext cx="2667000" cy="1169988"/>
          </a:xfrm>
          <a:prstGeom prst="rect">
            <a:avLst/>
          </a:prstGeom>
          <a:noFill/>
          <a:ln w="9525">
            <a:noFill/>
            <a:miter lim="800000"/>
            <a:headEnd/>
            <a:tailEnd/>
          </a:ln>
        </p:spPr>
        <p:txBody>
          <a:bodyPr>
            <a:spAutoFit/>
          </a:bodyPr>
          <a:lstStyle/>
          <a:p>
            <a:pPr lvl="1" eaLnBrk="0" hangingPunct="0">
              <a:buFont typeface="Arial" charset="0"/>
              <a:buChar char="•"/>
            </a:pPr>
            <a:r>
              <a:rPr lang="en-US" sz="1800"/>
              <a:t>Practice</a:t>
            </a:r>
          </a:p>
          <a:p>
            <a:pPr lvl="1" eaLnBrk="0" hangingPunct="0">
              <a:buFont typeface="Arial" charset="0"/>
              <a:buChar char="•"/>
            </a:pPr>
            <a:r>
              <a:rPr lang="en-US" sz="1800"/>
              <a:t>Total for each of the categories</a:t>
            </a:r>
          </a:p>
          <a:p>
            <a:pPr eaLnBrk="0" hangingPunct="0"/>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Merge and Center</a:t>
            </a:r>
          </a:p>
        </p:txBody>
      </p:sp>
      <p:sp>
        <p:nvSpPr>
          <p:cNvPr id="29699" name="Content Placeholder 2"/>
          <p:cNvSpPr>
            <a:spLocks noGrp="1"/>
          </p:cNvSpPr>
          <p:nvPr>
            <p:ph idx="1"/>
          </p:nvPr>
        </p:nvSpPr>
        <p:spPr>
          <a:xfrm>
            <a:off x="457200" y="1600200"/>
            <a:ext cx="8229600" cy="3048000"/>
          </a:xfrm>
        </p:spPr>
        <p:txBody>
          <a:bodyPr/>
          <a:lstStyle/>
          <a:p>
            <a:r>
              <a:rPr lang="hi-IN" sz="2400" dirty="0" smtClean="0"/>
              <a:t>आपणास एक्सेल टेबलसाठी शीर्षक जोडावेसे वाटेल.</a:t>
            </a:r>
          </a:p>
          <a:p>
            <a:r>
              <a:rPr lang="hi-IN" sz="2400" dirty="0" smtClean="0"/>
              <a:t>स्तंभ शीर्षलेख पंक्तीच्या वर एक पंक्ती घाला.</a:t>
            </a:r>
          </a:p>
          <a:p>
            <a:r>
              <a:rPr lang="hi-IN" sz="2400" dirty="0" smtClean="0"/>
              <a:t>शीर्षक पंक्तीच्या पहिल्या कक्षात शीर्षक टाइप करा.</a:t>
            </a:r>
          </a:p>
          <a:p>
            <a:r>
              <a:rPr lang="hi-IN" sz="2400" dirty="0" smtClean="0"/>
              <a:t>आपण सारणीचे शीर्षक प्रदर्शित करू इच्छित असलेले सेल हायलाइट करा.</a:t>
            </a:r>
          </a:p>
          <a:p>
            <a:r>
              <a:rPr lang="en-US" sz="2400" dirty="0" smtClean="0"/>
              <a:t>Merge and Center </a:t>
            </a:r>
            <a:r>
              <a:rPr lang="hi-IN" sz="2400" dirty="0" smtClean="0"/>
              <a:t>आयकॉन वर क्लिक करा.</a:t>
            </a:r>
            <a:endParaRPr lang="en-US" dirty="0" smtClean="0"/>
          </a:p>
        </p:txBody>
      </p:sp>
      <p:pic>
        <p:nvPicPr>
          <p:cNvPr id="29700" name="Picture 3"/>
          <p:cNvPicPr>
            <a:picLocks noChangeAspect="1" noChangeArrowheads="1"/>
          </p:cNvPicPr>
          <p:nvPr/>
        </p:nvPicPr>
        <p:blipFill>
          <a:blip r:embed="rId2"/>
          <a:srcRect/>
          <a:stretch>
            <a:fillRect/>
          </a:stretch>
        </p:blipFill>
        <p:spPr bwMode="auto">
          <a:xfrm>
            <a:off x="685800" y="4419600"/>
            <a:ext cx="8191500" cy="192246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dirty="0" smtClean="0"/>
              <a:t>Print an Excel Sheet</a:t>
            </a:r>
          </a:p>
        </p:txBody>
      </p:sp>
      <p:sp>
        <p:nvSpPr>
          <p:cNvPr id="30723" name="Content Placeholder 2"/>
          <p:cNvSpPr>
            <a:spLocks noGrp="1"/>
          </p:cNvSpPr>
          <p:nvPr>
            <p:ph idx="1"/>
          </p:nvPr>
        </p:nvSpPr>
        <p:spPr>
          <a:xfrm>
            <a:off x="457200" y="1600200"/>
            <a:ext cx="5486400" cy="5029200"/>
          </a:xfrm>
        </p:spPr>
        <p:txBody>
          <a:bodyPr>
            <a:normAutofit fontScale="92500" lnSpcReduction="20000"/>
          </a:bodyPr>
          <a:lstStyle/>
          <a:p>
            <a:r>
              <a:rPr lang="hi-IN" sz="2000" dirty="0" smtClean="0"/>
              <a:t>डीफॉल्ट म्हणून, सेलच्या आसपास कोणत्याही सीमा नसतात.</a:t>
            </a:r>
          </a:p>
          <a:p>
            <a:r>
              <a:rPr lang="hi-IN" sz="2000" dirty="0" smtClean="0"/>
              <a:t>मुद्रणासाठी, सेलच्या आसपास बोर्डर मुद्रित करण्याचे दोन मार्ग आहेत.</a:t>
            </a:r>
          </a:p>
          <a:p>
            <a:r>
              <a:rPr lang="hi-IN" sz="2000" dirty="0" smtClean="0"/>
              <a:t>ग्रिडलाइन्स: या मार्गाने टेबलमधील सेलच्या आसपास ग्रीडलाइन जोडल्या जातात.</a:t>
            </a:r>
          </a:p>
          <a:p>
            <a:r>
              <a:rPr lang="hi-IN" sz="2000" dirty="0" smtClean="0"/>
              <a:t>पेज लेआउट टॅब वर क्लिक करा.</a:t>
            </a:r>
          </a:p>
          <a:p>
            <a:r>
              <a:rPr lang="hi-IN" sz="2000" dirty="0" smtClean="0"/>
              <a:t>पेज सेटअप ग्रुपवर क्लिक करा.</a:t>
            </a:r>
          </a:p>
          <a:p>
            <a:r>
              <a:rPr lang="hi-IN" sz="2000" dirty="0" smtClean="0"/>
              <a:t>शीट टॅब वर क्लिक करा.</a:t>
            </a:r>
          </a:p>
          <a:p>
            <a:r>
              <a:rPr lang="hi-IN" sz="2000" dirty="0" smtClean="0"/>
              <a:t>ग्रिडलाइन तपासा. </a:t>
            </a:r>
            <a:r>
              <a:rPr lang="en-US" sz="2000" dirty="0" smtClean="0"/>
              <a:t>Ok </a:t>
            </a:r>
            <a:r>
              <a:rPr lang="hi-IN" sz="2000" dirty="0" smtClean="0"/>
              <a:t>वर क्लिक करा.</a:t>
            </a:r>
          </a:p>
          <a:p>
            <a:r>
              <a:rPr lang="hi-IN" sz="2000" dirty="0" smtClean="0"/>
              <a:t>सीमा जोडा: या मार्गाने आपण निवडलेल्या सेलच्या आसपास सीमा जोडल्या जातात.</a:t>
            </a:r>
          </a:p>
          <a:p>
            <a:r>
              <a:rPr lang="hi-IN" sz="2000" dirty="0" smtClean="0"/>
              <a:t> आपल्यास सीमा पाहिजे असलेल्या सेलस हायलाइट करा.</a:t>
            </a:r>
          </a:p>
          <a:p>
            <a:r>
              <a:rPr lang="hi-IN" sz="2000" dirty="0" smtClean="0"/>
              <a:t>मुख्यपृष्ठ टॅबमध्ये सीमा चिन्हाशेजारील खाली बाणावर क्लिक करा आणि किनारी निवड निवडा.</a:t>
            </a:r>
          </a:p>
          <a:p>
            <a:r>
              <a:rPr lang="hi-IN" sz="2000" dirty="0" smtClean="0"/>
              <a:t>आपल्याकडे विविध सीमा निवडण्याची लवचिकता आहे.</a:t>
            </a:r>
            <a:endParaRPr lang="en-US" sz="1400" dirty="0" smtClean="0"/>
          </a:p>
        </p:txBody>
      </p:sp>
      <p:pic>
        <p:nvPicPr>
          <p:cNvPr id="30724" name="Picture 3"/>
          <p:cNvPicPr>
            <a:picLocks noChangeAspect="1" noChangeArrowheads="1"/>
          </p:cNvPicPr>
          <p:nvPr/>
        </p:nvPicPr>
        <p:blipFill>
          <a:blip r:embed="rId3"/>
          <a:srcRect/>
          <a:stretch>
            <a:fillRect/>
          </a:stretch>
        </p:blipFill>
        <p:spPr bwMode="auto">
          <a:xfrm>
            <a:off x="6045200" y="304800"/>
            <a:ext cx="2946400" cy="3152775"/>
          </a:xfrm>
          <a:prstGeom prst="rect">
            <a:avLst/>
          </a:prstGeom>
          <a:noFill/>
          <a:ln w="9525">
            <a:noFill/>
            <a:miter lim="800000"/>
            <a:headEnd/>
            <a:tailEnd/>
          </a:ln>
        </p:spPr>
      </p:pic>
      <p:pic>
        <p:nvPicPr>
          <p:cNvPr id="30725" name="Picture 5"/>
          <p:cNvPicPr>
            <a:picLocks noChangeAspect="1" noChangeArrowheads="1"/>
          </p:cNvPicPr>
          <p:nvPr/>
        </p:nvPicPr>
        <p:blipFill>
          <a:blip r:embed="rId4"/>
          <a:srcRect/>
          <a:stretch>
            <a:fillRect/>
          </a:stretch>
        </p:blipFill>
        <p:spPr bwMode="auto">
          <a:xfrm>
            <a:off x="6013450" y="3581400"/>
            <a:ext cx="2978150" cy="28194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3276600" cy="1139825"/>
          </a:xfrm>
        </p:spPr>
        <p:txBody>
          <a:bodyPr/>
          <a:lstStyle/>
          <a:p>
            <a:pPr eaLnBrk="1" hangingPunct="1"/>
            <a:r>
              <a:rPr lang="en-US" smtClean="0"/>
              <a:t>Page Layout </a:t>
            </a:r>
          </a:p>
        </p:txBody>
      </p:sp>
      <p:sp>
        <p:nvSpPr>
          <p:cNvPr id="31747" name="Rectangle 3"/>
          <p:cNvSpPr>
            <a:spLocks noGrp="1" noChangeArrowheads="1"/>
          </p:cNvSpPr>
          <p:nvPr>
            <p:ph type="body" idx="1"/>
          </p:nvPr>
        </p:nvSpPr>
        <p:spPr>
          <a:xfrm>
            <a:off x="533400" y="1600200"/>
            <a:ext cx="5334000" cy="5029200"/>
          </a:xfrm>
        </p:spPr>
        <p:txBody>
          <a:bodyPr/>
          <a:lstStyle/>
          <a:p>
            <a:r>
              <a:rPr lang="hi-IN" sz="1400" b="1" dirty="0" smtClean="0"/>
              <a:t>अभिमुखता</a:t>
            </a:r>
          </a:p>
          <a:p>
            <a:r>
              <a:rPr lang="hi-IN" sz="1400" b="1" dirty="0" smtClean="0"/>
              <a:t>अनुलंब बिंदू रेखा स्प्रेडशीटमधील पृष्ठाची उजवी सीमा निर्दिष्ट करते.</a:t>
            </a:r>
          </a:p>
          <a:p>
            <a:r>
              <a:rPr lang="hi-IN" sz="1400" b="1" dirty="0" smtClean="0"/>
              <a:t>आपण पोर्ट्रेट वरून लँडस्केपवर पृष्ठ अभिमुखता बदलू शकता. पृष्ठ लेआउट टॅब वर जा, ओरिएंटेशन चिन्हावर क्लिक करा आणि लँडस्केप निवडा.</a:t>
            </a:r>
          </a:p>
          <a:p>
            <a:r>
              <a:rPr lang="hi-IN" sz="1400" b="1" dirty="0" smtClean="0"/>
              <a:t>पृष्ठात स्तंभ बसविण्यासाठी आपण स्तंभांची रूंदी समायोजित करू शकता.</a:t>
            </a:r>
          </a:p>
          <a:p>
            <a:r>
              <a:rPr lang="hi-IN" sz="1400" b="1" dirty="0" smtClean="0"/>
              <a:t>स्तंभ रूंदी स्वयंचलितपणे समायोजित करण्यासाठी दोन स्तंभांच्या शीर्षकांमधील सीमेवर डबल क्लिक करा.</a:t>
            </a:r>
          </a:p>
          <a:p>
            <a:r>
              <a:rPr lang="hi-IN" sz="1400" b="1" dirty="0" smtClean="0"/>
              <a:t>स्तंभ रूंदी समायोजित करण्यासाठी दोन स्तंभांच्या शीर्षकांमधील सीमा ड्रॅग करा.</a:t>
            </a:r>
          </a:p>
          <a:p>
            <a:r>
              <a:rPr lang="hi-IN" sz="1400" b="1" dirty="0" smtClean="0"/>
              <a:t>समास</a:t>
            </a:r>
          </a:p>
          <a:p>
            <a:r>
              <a:rPr lang="hi-IN" sz="1400" b="1" dirty="0" smtClean="0"/>
              <a:t>पृष्ठाचे मार्जिन समायोजित करण्यासाठी, पृष्ठ लेआउट टॅबमध्ये, समास चिन्हावर क्लिक करा आणि सानुकूल मार्जिन निवडा. समास बदला आणि ओके वर क्लिक करा.</a:t>
            </a:r>
          </a:p>
          <a:p>
            <a:r>
              <a:rPr lang="hi-IN" sz="1400" b="1" dirty="0" smtClean="0"/>
              <a:t>पत्रकाचे नाव</a:t>
            </a:r>
          </a:p>
          <a:p>
            <a:r>
              <a:rPr lang="hi-IN" sz="1400" b="1" dirty="0" smtClean="0"/>
              <a:t>पत्रकाचे नाव देण्यासाठी, पत्रक टॅबवर डबल-क्लिक करा आणि नाव प्रविष्ट करा.</a:t>
            </a:r>
            <a:endParaRPr lang="en-US" dirty="0" smtClean="0"/>
          </a:p>
        </p:txBody>
      </p:sp>
      <p:pic>
        <p:nvPicPr>
          <p:cNvPr id="31748" name="Picture 2"/>
          <p:cNvPicPr>
            <a:picLocks noChangeAspect="1" noChangeArrowheads="1"/>
          </p:cNvPicPr>
          <p:nvPr/>
        </p:nvPicPr>
        <p:blipFill>
          <a:blip r:embed="rId2"/>
          <a:srcRect/>
          <a:stretch>
            <a:fillRect/>
          </a:stretch>
        </p:blipFill>
        <p:spPr bwMode="auto">
          <a:xfrm>
            <a:off x="5257800" y="0"/>
            <a:ext cx="1219200" cy="1771650"/>
          </a:xfrm>
          <a:prstGeom prst="rect">
            <a:avLst/>
          </a:prstGeom>
          <a:solidFill>
            <a:srgbClr val="FFC000"/>
          </a:solidFill>
          <a:ln w="12700">
            <a:solidFill>
              <a:schemeClr val="bg2"/>
            </a:solidFill>
            <a:miter lim="800000"/>
            <a:headEnd/>
            <a:tailEnd/>
          </a:ln>
        </p:spPr>
      </p:pic>
      <p:pic>
        <p:nvPicPr>
          <p:cNvPr id="31749" name="Picture 3"/>
          <p:cNvPicPr>
            <a:picLocks noChangeAspect="1" noChangeArrowheads="1"/>
          </p:cNvPicPr>
          <p:nvPr/>
        </p:nvPicPr>
        <p:blipFill>
          <a:blip r:embed="rId3"/>
          <a:srcRect/>
          <a:stretch>
            <a:fillRect/>
          </a:stretch>
        </p:blipFill>
        <p:spPr bwMode="auto">
          <a:xfrm>
            <a:off x="5867400" y="3962400"/>
            <a:ext cx="3090863" cy="2555875"/>
          </a:xfrm>
          <a:prstGeom prst="rect">
            <a:avLst/>
          </a:prstGeom>
          <a:noFill/>
          <a:ln w="19050">
            <a:solidFill>
              <a:srgbClr val="FFC000"/>
            </a:solidFill>
            <a:miter lim="800000"/>
            <a:headEnd/>
            <a:tailEnd/>
          </a:ln>
        </p:spPr>
      </p:pic>
      <p:pic>
        <p:nvPicPr>
          <p:cNvPr id="31750" name="Picture 4"/>
          <p:cNvPicPr>
            <a:picLocks noChangeAspect="1" noChangeArrowheads="1"/>
          </p:cNvPicPr>
          <p:nvPr/>
        </p:nvPicPr>
        <p:blipFill>
          <a:blip r:embed="rId4"/>
          <a:srcRect/>
          <a:stretch>
            <a:fillRect/>
          </a:stretch>
        </p:blipFill>
        <p:spPr bwMode="auto">
          <a:xfrm>
            <a:off x="6553200" y="0"/>
            <a:ext cx="2409825" cy="3876675"/>
          </a:xfrm>
          <a:prstGeom prst="rect">
            <a:avLst/>
          </a:prstGeom>
          <a:noFill/>
          <a:ln w="12700">
            <a:solidFill>
              <a:srgbClr val="FFC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897563"/>
          </a:xfrm>
        </p:spPr>
        <p:txBody>
          <a:bodyPr>
            <a:normAutofit fontScale="92500" lnSpcReduction="10000"/>
          </a:bodyPr>
          <a:lstStyle/>
          <a:p>
            <a:r>
              <a:rPr lang="en-US" b="1" dirty="0" smtClean="0"/>
              <a:t>Use of Data in Computing</a:t>
            </a:r>
            <a:endParaRPr lang="en-US" dirty="0" smtClean="0"/>
          </a:p>
          <a:p>
            <a:r>
              <a:rPr lang="en-US" dirty="0" err="1" smtClean="0"/>
              <a:t>संगणनात</a:t>
            </a:r>
            <a:r>
              <a:rPr lang="en-US" dirty="0" smtClean="0"/>
              <a:t>, </a:t>
            </a:r>
            <a:r>
              <a:rPr lang="en-US" dirty="0" err="1" smtClean="0"/>
              <a:t>डेटा</a:t>
            </a:r>
            <a:r>
              <a:rPr lang="en-US" dirty="0" smtClean="0"/>
              <a:t> </a:t>
            </a:r>
            <a:r>
              <a:rPr lang="en-US" dirty="0" err="1" smtClean="0"/>
              <a:t>ही</a:t>
            </a:r>
            <a:r>
              <a:rPr lang="en-US" dirty="0" smtClean="0"/>
              <a:t> </a:t>
            </a:r>
            <a:r>
              <a:rPr lang="en-US" dirty="0" err="1" smtClean="0"/>
              <a:t>अशी</a:t>
            </a:r>
            <a:r>
              <a:rPr lang="en-US" dirty="0" smtClean="0"/>
              <a:t> </a:t>
            </a:r>
            <a:r>
              <a:rPr lang="en-US" dirty="0" err="1" smtClean="0"/>
              <a:t>माहिती</a:t>
            </a:r>
            <a:r>
              <a:rPr lang="en-US" dirty="0" smtClean="0"/>
              <a:t> </a:t>
            </a:r>
            <a:r>
              <a:rPr lang="en-US" dirty="0" err="1" smtClean="0"/>
              <a:t>असते</a:t>
            </a:r>
            <a:r>
              <a:rPr lang="en-US" dirty="0" smtClean="0"/>
              <a:t> </a:t>
            </a:r>
            <a:r>
              <a:rPr lang="en-US" dirty="0" err="1" smtClean="0"/>
              <a:t>जी</a:t>
            </a:r>
            <a:r>
              <a:rPr lang="en-US" dirty="0" smtClean="0"/>
              <a:t> </a:t>
            </a:r>
            <a:r>
              <a:rPr lang="en-US" dirty="0" err="1" smtClean="0"/>
              <a:t>एका</a:t>
            </a:r>
            <a:r>
              <a:rPr lang="en-US" dirty="0" smtClean="0"/>
              <a:t> </a:t>
            </a:r>
            <a:r>
              <a:rPr lang="en-US" dirty="0" err="1" smtClean="0"/>
              <a:t>स्वरूपामध्ये</a:t>
            </a:r>
            <a:r>
              <a:rPr lang="en-US" dirty="0" smtClean="0"/>
              <a:t> </a:t>
            </a:r>
            <a:r>
              <a:rPr lang="en-US" dirty="0" err="1" smtClean="0"/>
              <a:t>अनुवादित</a:t>
            </a:r>
            <a:r>
              <a:rPr lang="en-US" dirty="0" smtClean="0"/>
              <a:t> </a:t>
            </a:r>
            <a:r>
              <a:rPr lang="en-US" dirty="0" err="1" smtClean="0"/>
              <a:t>केली</a:t>
            </a:r>
            <a:r>
              <a:rPr lang="en-US" dirty="0" smtClean="0"/>
              <a:t> </a:t>
            </a:r>
            <a:r>
              <a:rPr lang="en-US" dirty="0" err="1" smtClean="0"/>
              <a:t>गेली</a:t>
            </a:r>
            <a:r>
              <a:rPr lang="en-US" dirty="0" smtClean="0"/>
              <a:t> </a:t>
            </a:r>
            <a:r>
              <a:rPr lang="en-US" dirty="0" err="1" smtClean="0"/>
              <a:t>आहे</a:t>
            </a:r>
            <a:r>
              <a:rPr lang="en-US" dirty="0" smtClean="0"/>
              <a:t> </a:t>
            </a:r>
            <a:r>
              <a:rPr lang="en-US" dirty="0" err="1" smtClean="0"/>
              <a:t>जी</a:t>
            </a:r>
            <a:r>
              <a:rPr lang="en-US" dirty="0" smtClean="0"/>
              <a:t> </a:t>
            </a:r>
            <a:r>
              <a:rPr lang="en-US" dirty="0" err="1" smtClean="0"/>
              <a:t>हालचाल</a:t>
            </a:r>
            <a:r>
              <a:rPr lang="en-US" dirty="0" smtClean="0"/>
              <a:t> </a:t>
            </a:r>
            <a:r>
              <a:rPr lang="en-US" dirty="0" err="1" smtClean="0"/>
              <a:t>किंवा</a:t>
            </a:r>
            <a:r>
              <a:rPr lang="en-US" dirty="0" smtClean="0"/>
              <a:t> </a:t>
            </a:r>
            <a:r>
              <a:rPr lang="en-US" dirty="0" err="1" smtClean="0"/>
              <a:t>प्रक्रियेसाठी</a:t>
            </a:r>
            <a:r>
              <a:rPr lang="en-US" dirty="0" smtClean="0"/>
              <a:t> </a:t>
            </a:r>
            <a:r>
              <a:rPr lang="en-US" dirty="0" err="1" smtClean="0"/>
              <a:t>कार्यक्षम</a:t>
            </a:r>
            <a:r>
              <a:rPr lang="en-US" dirty="0" smtClean="0"/>
              <a:t> </a:t>
            </a:r>
            <a:r>
              <a:rPr lang="en-US" dirty="0" err="1" smtClean="0"/>
              <a:t>आहे</a:t>
            </a:r>
            <a:r>
              <a:rPr lang="en-US" dirty="0" smtClean="0"/>
              <a:t>. </a:t>
            </a:r>
            <a:r>
              <a:rPr lang="en-US" dirty="0" err="1" smtClean="0"/>
              <a:t>आजच्या</a:t>
            </a:r>
            <a:r>
              <a:rPr lang="en-US" dirty="0" smtClean="0"/>
              <a:t> </a:t>
            </a:r>
            <a:r>
              <a:rPr lang="en-US" dirty="0" err="1" smtClean="0"/>
              <a:t>संगणक</a:t>
            </a:r>
            <a:r>
              <a:rPr lang="en-US" dirty="0" smtClean="0"/>
              <a:t> </a:t>
            </a:r>
            <a:r>
              <a:rPr lang="en-US" dirty="0" err="1" smtClean="0"/>
              <a:t>आणि</a:t>
            </a:r>
            <a:r>
              <a:rPr lang="en-US" dirty="0" smtClean="0"/>
              <a:t> </a:t>
            </a:r>
            <a:r>
              <a:rPr lang="en-US" dirty="0" err="1" smtClean="0"/>
              <a:t>प्रसारण</a:t>
            </a:r>
            <a:r>
              <a:rPr lang="en-US" dirty="0" smtClean="0"/>
              <a:t> </a:t>
            </a:r>
            <a:r>
              <a:rPr lang="en-US" dirty="0" err="1" smtClean="0"/>
              <a:t>माध्यमाशी</a:t>
            </a:r>
            <a:r>
              <a:rPr lang="en-US" dirty="0" smtClean="0"/>
              <a:t> </a:t>
            </a:r>
            <a:r>
              <a:rPr lang="en-US" dirty="0" err="1" smtClean="0"/>
              <a:t>संबंधित</a:t>
            </a:r>
            <a:r>
              <a:rPr lang="en-US" dirty="0" smtClean="0"/>
              <a:t>, </a:t>
            </a:r>
            <a:r>
              <a:rPr lang="en-US" dirty="0" err="1" smtClean="0"/>
              <a:t>डेटा</a:t>
            </a:r>
            <a:r>
              <a:rPr lang="en-US" dirty="0" smtClean="0"/>
              <a:t> </a:t>
            </a:r>
            <a:r>
              <a:rPr lang="en-US" dirty="0" err="1" smtClean="0"/>
              <a:t>बायनरी</a:t>
            </a:r>
            <a:r>
              <a:rPr lang="en-US" dirty="0" smtClean="0"/>
              <a:t> </a:t>
            </a:r>
            <a:r>
              <a:rPr lang="en-US" dirty="0" err="1" smtClean="0"/>
              <a:t>डिजिटल</a:t>
            </a:r>
            <a:r>
              <a:rPr lang="en-US" dirty="0" smtClean="0"/>
              <a:t> </a:t>
            </a:r>
            <a:r>
              <a:rPr lang="en-US" dirty="0" err="1" smtClean="0"/>
              <a:t>स्वरूपात</a:t>
            </a:r>
            <a:r>
              <a:rPr lang="en-US" dirty="0" smtClean="0"/>
              <a:t> </a:t>
            </a:r>
            <a:r>
              <a:rPr lang="en-US" dirty="0" err="1" smtClean="0"/>
              <a:t>रूपांतरित</a:t>
            </a:r>
            <a:r>
              <a:rPr lang="en-US" dirty="0" smtClean="0"/>
              <a:t> </a:t>
            </a:r>
            <a:r>
              <a:rPr lang="en-US" dirty="0" err="1" smtClean="0"/>
              <a:t>केलेली</a:t>
            </a:r>
            <a:r>
              <a:rPr lang="en-US" dirty="0" smtClean="0"/>
              <a:t> </a:t>
            </a:r>
            <a:r>
              <a:rPr lang="en-US" dirty="0" err="1" smtClean="0"/>
              <a:t>माहिती</a:t>
            </a:r>
            <a:r>
              <a:rPr lang="en-US" dirty="0" smtClean="0"/>
              <a:t> </a:t>
            </a:r>
            <a:r>
              <a:rPr lang="en-US" dirty="0" err="1" smtClean="0"/>
              <a:t>आहे</a:t>
            </a:r>
            <a:r>
              <a:rPr lang="en-US" dirty="0" smtClean="0"/>
              <a:t>. </a:t>
            </a:r>
            <a:r>
              <a:rPr lang="en-US" dirty="0" err="1" smtClean="0"/>
              <a:t>एकल</a:t>
            </a:r>
            <a:r>
              <a:rPr lang="en-US" dirty="0" smtClean="0"/>
              <a:t> </a:t>
            </a:r>
            <a:r>
              <a:rPr lang="en-US" dirty="0" err="1" smtClean="0"/>
              <a:t>विषय</a:t>
            </a:r>
            <a:r>
              <a:rPr lang="en-US" dirty="0" smtClean="0"/>
              <a:t> </a:t>
            </a:r>
            <a:r>
              <a:rPr lang="en-US" dirty="0" err="1" smtClean="0"/>
              <a:t>किंवा</a:t>
            </a:r>
            <a:r>
              <a:rPr lang="en-US" dirty="0" smtClean="0"/>
              <a:t> </a:t>
            </a:r>
            <a:r>
              <a:rPr lang="en-US" dirty="0" err="1" smtClean="0"/>
              <a:t>अनेकवचनी</a:t>
            </a:r>
            <a:r>
              <a:rPr lang="en-US" dirty="0" smtClean="0"/>
              <a:t> </a:t>
            </a:r>
            <a:r>
              <a:rPr lang="en-US" dirty="0" err="1" smtClean="0"/>
              <a:t>विषय</a:t>
            </a:r>
            <a:r>
              <a:rPr lang="en-US" dirty="0" smtClean="0"/>
              <a:t> </a:t>
            </a:r>
            <a:r>
              <a:rPr lang="en-US" dirty="0" err="1" smtClean="0"/>
              <a:t>म्हणून</a:t>
            </a:r>
            <a:r>
              <a:rPr lang="en-US" dirty="0" smtClean="0"/>
              <a:t> </a:t>
            </a:r>
            <a:r>
              <a:rPr lang="en-US" dirty="0" err="1" smtClean="0"/>
              <a:t>डेटा</a:t>
            </a:r>
            <a:r>
              <a:rPr lang="en-US" dirty="0" smtClean="0"/>
              <a:t> </a:t>
            </a:r>
            <a:r>
              <a:rPr lang="en-US" dirty="0" err="1" smtClean="0"/>
              <a:t>वापरण्यासाठी</a:t>
            </a:r>
            <a:r>
              <a:rPr lang="en-US" dirty="0" smtClean="0"/>
              <a:t> </a:t>
            </a:r>
            <a:r>
              <a:rPr lang="en-US" dirty="0" err="1" smtClean="0"/>
              <a:t>ते</a:t>
            </a:r>
            <a:r>
              <a:rPr lang="en-US" dirty="0" smtClean="0"/>
              <a:t> </a:t>
            </a:r>
            <a:r>
              <a:rPr lang="en-US" dirty="0" err="1" smtClean="0"/>
              <a:t>स्वीकार्य</a:t>
            </a:r>
            <a:r>
              <a:rPr lang="en-US" dirty="0" smtClean="0"/>
              <a:t> </a:t>
            </a:r>
            <a:r>
              <a:rPr lang="en-US" dirty="0" err="1" smtClean="0"/>
              <a:t>आहे</a:t>
            </a:r>
            <a:r>
              <a:rPr lang="en-US" dirty="0" smtClean="0"/>
              <a:t>.</a:t>
            </a:r>
          </a:p>
          <a:p>
            <a:r>
              <a:rPr lang="en-US" b="1" dirty="0" smtClean="0"/>
              <a:t>Definitions of Data Processing</a:t>
            </a:r>
            <a:endParaRPr lang="en-US" dirty="0" smtClean="0"/>
          </a:p>
          <a:p>
            <a:r>
              <a:rPr lang="en-US" b="1" dirty="0" smtClean="0">
                <a:latin typeface="Kruti Dev 010" pitchFamily="2" charset="0"/>
              </a:rPr>
              <a:t>^^</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xksGk</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iklqu</a:t>
            </a:r>
            <a:r>
              <a:rPr lang="en-US" b="1" dirty="0" smtClean="0">
                <a:latin typeface="Kruti Dev 010" pitchFamily="2" charset="0"/>
              </a:rPr>
              <a:t> </a:t>
            </a:r>
            <a:r>
              <a:rPr lang="en-US" b="1" dirty="0" err="1" smtClean="0">
                <a:latin typeface="Kruti Dev 010" pitchFamily="2" charset="0"/>
              </a:rPr>
              <a:t>mi;ksxh</a:t>
            </a:r>
            <a:r>
              <a:rPr lang="en-US" b="1" dirty="0" smtClean="0">
                <a:latin typeface="Kruti Dev 010" pitchFamily="2" charset="0"/>
              </a:rPr>
              <a:t> </a:t>
            </a:r>
            <a:r>
              <a:rPr lang="en-US" b="1" dirty="0" err="1" smtClean="0">
                <a:latin typeface="Kruti Dev 010" pitchFamily="2" charset="0"/>
              </a:rPr>
              <a:t>v”kh</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izkIr</a:t>
            </a:r>
            <a:r>
              <a:rPr lang="en-US" b="1" dirty="0" smtClean="0">
                <a:latin typeface="Kruti Dev 010" pitchFamily="2" charset="0"/>
              </a:rPr>
              <a:t> </a:t>
            </a:r>
            <a:r>
              <a:rPr lang="en-US" b="1" dirty="0" err="1" smtClean="0">
                <a:latin typeface="Kruti Dev 010" pitchFamily="2" charset="0"/>
              </a:rPr>
              <a:t>dj.ks</a:t>
            </a:r>
            <a:r>
              <a:rPr lang="en-US" b="1" dirty="0" smtClean="0">
                <a:latin typeface="Kruti Dev 010" pitchFamily="2" charset="0"/>
              </a:rPr>
              <a:t> </a:t>
            </a:r>
            <a:r>
              <a:rPr lang="en-US" b="1" dirty="0" err="1" smtClean="0">
                <a:latin typeface="Kruti Dev 010" pitchFamily="2" charset="0"/>
              </a:rPr>
              <a:t>vkf.k</a:t>
            </a:r>
            <a:r>
              <a:rPr lang="en-US" b="1" dirty="0" smtClean="0">
                <a:latin typeface="Kruti Dev 010" pitchFamily="2" charset="0"/>
              </a:rPr>
              <a:t> </a:t>
            </a:r>
            <a:r>
              <a:rPr lang="en-US" b="1" dirty="0" err="1" smtClean="0">
                <a:latin typeface="Kruti Dev 010" pitchFamily="2" charset="0"/>
              </a:rPr>
              <a:t>ekfgrh</a:t>
            </a:r>
            <a:r>
              <a:rPr lang="en-US" b="1" dirty="0" smtClean="0">
                <a:latin typeface="Kruti Dev 010" pitchFamily="2" charset="0"/>
              </a:rPr>
              <a:t> </a:t>
            </a:r>
            <a:r>
              <a:rPr lang="en-US" b="1" dirty="0" err="1" smtClean="0">
                <a:latin typeface="Kruti Dev 010" pitchFamily="2" charset="0"/>
              </a:rPr>
              <a:t>lans”kogukps</a:t>
            </a:r>
            <a:r>
              <a:rPr lang="en-US" b="1" dirty="0" smtClean="0">
                <a:latin typeface="Kruti Dev 010" pitchFamily="2" charset="0"/>
              </a:rPr>
              <a:t> </a:t>
            </a:r>
            <a:r>
              <a:rPr lang="en-US" b="1" dirty="0" err="1" smtClean="0">
                <a:latin typeface="Kruti Dev 010" pitchFamily="2" charset="0"/>
              </a:rPr>
              <a:t>dk;Z</a:t>
            </a:r>
            <a:r>
              <a:rPr lang="en-US" b="1" dirty="0" smtClean="0">
                <a:latin typeface="Kruti Dev 010" pitchFamily="2" charset="0"/>
              </a:rPr>
              <a:t> ;”</a:t>
            </a:r>
            <a:r>
              <a:rPr lang="en-US" b="1" dirty="0" err="1" smtClean="0">
                <a:latin typeface="Kruti Dev 010" pitchFamily="2" charset="0"/>
              </a:rPr>
              <a:t>kLoh</a:t>
            </a:r>
            <a:r>
              <a:rPr lang="en-US" b="1" dirty="0" smtClean="0">
                <a:latin typeface="Kruti Dev 010" pitchFamily="2" charset="0"/>
              </a:rPr>
              <a:t> </a:t>
            </a:r>
            <a:r>
              <a:rPr lang="en-US" b="1" dirty="0" err="1" smtClean="0">
                <a:latin typeface="Kruti Dev 010" pitchFamily="2" charset="0"/>
              </a:rPr>
              <a:t>gks.;klkBh</a:t>
            </a:r>
            <a:r>
              <a:rPr lang="en-US" b="1" dirty="0" smtClean="0">
                <a:latin typeface="Kruti Dev 010" pitchFamily="2" charset="0"/>
              </a:rPr>
              <a:t> </a:t>
            </a:r>
            <a:r>
              <a:rPr lang="en-US" b="1" dirty="0" err="1" smtClean="0">
                <a:latin typeface="Kruti Dev 010" pitchFamily="2" charset="0"/>
              </a:rPr>
              <a:t>MsVkoj</a:t>
            </a:r>
            <a:r>
              <a:rPr lang="en-US" b="1" dirty="0" smtClean="0">
                <a:latin typeface="Kruti Dev 010" pitchFamily="2" charset="0"/>
              </a:rPr>
              <a:t> </a:t>
            </a:r>
            <a:r>
              <a:rPr lang="en-US" b="1" dirty="0" err="1" smtClean="0">
                <a:latin typeface="Kruti Dev 010" pitchFamily="2" charset="0"/>
              </a:rPr>
              <a:t>djkO;k</a:t>
            </a:r>
            <a:r>
              <a:rPr lang="en-US" b="1" dirty="0" smtClean="0">
                <a:latin typeface="Kruti Dev 010" pitchFamily="2" charset="0"/>
              </a:rPr>
              <a:t> </a:t>
            </a:r>
            <a:r>
              <a:rPr lang="en-US" b="1" dirty="0" err="1" smtClean="0">
                <a:latin typeface="Kruti Dev 010" pitchFamily="2" charset="0"/>
              </a:rPr>
              <a:t>ykx.kk</a:t>
            </a:r>
            <a:r>
              <a:rPr lang="en-US" b="1" dirty="0" smtClean="0">
                <a:latin typeface="Kruti Dev 010" pitchFamily="2" charset="0"/>
              </a:rPr>
              <a:t>&amp;;k </a:t>
            </a:r>
            <a:r>
              <a:rPr lang="en-US" b="1" dirty="0" err="1" smtClean="0">
                <a:latin typeface="Kruti Dev 010" pitchFamily="2" charset="0"/>
              </a:rPr>
              <a:t>izfdz;k</a:t>
            </a:r>
            <a:r>
              <a:rPr lang="en-US" b="1" dirty="0" smtClean="0">
                <a:latin typeface="Kruti Dev 010" pitchFamily="2" charset="0"/>
              </a:rPr>
              <a:t> Eg.kts </a:t>
            </a:r>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izfdz;k</a:t>
            </a:r>
            <a:r>
              <a:rPr lang="en-US" b="1" dirty="0" smtClean="0">
                <a:latin typeface="Kruti Dev 010" pitchFamily="2" charset="0"/>
              </a:rPr>
              <a:t> </a:t>
            </a:r>
            <a:r>
              <a:rPr lang="en-US" b="1" dirty="0" err="1" smtClean="0">
                <a:latin typeface="Kruti Dev 010" pitchFamily="2" charset="0"/>
              </a:rPr>
              <a:t>gks</a:t>
            </a:r>
            <a:r>
              <a:rPr lang="en-US" b="1" dirty="0" smtClean="0">
                <a:latin typeface="Kruti Dev 010" pitchFamily="2" charset="0"/>
              </a:rPr>
              <a:t>;-**</a:t>
            </a:r>
            <a:endParaRPr lang="en-US" dirty="0" smtClean="0">
              <a:latin typeface="Kruti Dev 010" pitchFamily="2" charset="0"/>
            </a:endParaRPr>
          </a:p>
          <a:p>
            <a:r>
              <a:rPr lang="en-US" b="1" dirty="0" smtClean="0"/>
              <a:t>‘’ Shorting or Processing data by a computer”</a:t>
            </a:r>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4419600" cy="1139825"/>
          </a:xfrm>
        </p:spPr>
        <p:txBody>
          <a:bodyPr/>
          <a:lstStyle/>
          <a:p>
            <a:r>
              <a:rPr lang="en-US" sz="3600" smtClean="0"/>
              <a:t>Column and Pie Chart</a:t>
            </a:r>
          </a:p>
        </p:txBody>
      </p:sp>
      <p:sp>
        <p:nvSpPr>
          <p:cNvPr id="32771" name="Rectangle 3"/>
          <p:cNvSpPr>
            <a:spLocks noGrp="1" noChangeArrowheads="1"/>
          </p:cNvSpPr>
          <p:nvPr>
            <p:ph type="body" idx="1"/>
          </p:nvPr>
        </p:nvSpPr>
        <p:spPr>
          <a:xfrm>
            <a:off x="838200" y="1981200"/>
            <a:ext cx="3581400" cy="4572000"/>
          </a:xfrm>
        </p:spPr>
        <p:txBody>
          <a:bodyPr/>
          <a:lstStyle/>
          <a:p>
            <a:r>
              <a:rPr lang="hi-IN" sz="2000" dirty="0" smtClean="0"/>
              <a:t>मासिक खर्च दर्शविण्यासाठी स्तंभ चार्ट.</a:t>
            </a:r>
          </a:p>
          <a:p>
            <a:endParaRPr lang="hi-IN" sz="2000" dirty="0" smtClean="0"/>
          </a:p>
          <a:p>
            <a:endParaRPr lang="hi-IN" sz="2000" dirty="0" smtClean="0"/>
          </a:p>
          <a:p>
            <a:r>
              <a:rPr lang="hi-IN" sz="2000" dirty="0" smtClean="0"/>
              <a:t>निवडलेल्या महिन्यांमधील खर्चाची तुलना दर्शविण्यासाठी स्तंभ चार्ट.</a:t>
            </a:r>
          </a:p>
          <a:p>
            <a:endParaRPr lang="hi-IN" sz="2000" dirty="0" smtClean="0"/>
          </a:p>
          <a:p>
            <a:endParaRPr lang="hi-IN" sz="2000" dirty="0" smtClean="0"/>
          </a:p>
          <a:p>
            <a:r>
              <a:rPr lang="hi-IN" sz="2000" dirty="0" smtClean="0"/>
              <a:t>प्रत्येक खर्चाच्या श्रेणीची टक्केवारी / रक्कम पाहण्यासाठी एक पाय चार्ट.</a:t>
            </a:r>
            <a:endParaRPr lang="en-US" dirty="0" smtClean="0"/>
          </a:p>
        </p:txBody>
      </p:sp>
      <p:pic>
        <p:nvPicPr>
          <p:cNvPr id="32772" name="Picture 3"/>
          <p:cNvPicPr>
            <a:picLocks noChangeAspect="1" noChangeArrowheads="1"/>
          </p:cNvPicPr>
          <p:nvPr/>
        </p:nvPicPr>
        <p:blipFill>
          <a:blip r:embed="rId3"/>
          <a:srcRect/>
          <a:stretch>
            <a:fillRect/>
          </a:stretch>
        </p:blipFill>
        <p:spPr bwMode="auto">
          <a:xfrm>
            <a:off x="5105400" y="152400"/>
            <a:ext cx="3297238" cy="1981200"/>
          </a:xfrm>
          <a:prstGeom prst="rect">
            <a:avLst/>
          </a:prstGeom>
          <a:noFill/>
          <a:ln w="19050">
            <a:solidFill>
              <a:srgbClr val="FFC000"/>
            </a:solidFill>
            <a:miter lim="800000"/>
            <a:headEnd/>
            <a:tailEnd/>
          </a:ln>
        </p:spPr>
      </p:pic>
      <p:pic>
        <p:nvPicPr>
          <p:cNvPr id="32773" name="Picture 5"/>
          <p:cNvPicPr>
            <a:picLocks noChangeAspect="1" noChangeArrowheads="1"/>
          </p:cNvPicPr>
          <p:nvPr/>
        </p:nvPicPr>
        <p:blipFill>
          <a:blip r:embed="rId4"/>
          <a:srcRect/>
          <a:stretch>
            <a:fillRect/>
          </a:stretch>
        </p:blipFill>
        <p:spPr bwMode="auto">
          <a:xfrm>
            <a:off x="5105400" y="2362200"/>
            <a:ext cx="3282950" cy="1981200"/>
          </a:xfrm>
          <a:prstGeom prst="rect">
            <a:avLst/>
          </a:prstGeom>
          <a:noFill/>
          <a:ln w="19050">
            <a:solidFill>
              <a:schemeClr val="accent1"/>
            </a:solidFill>
            <a:miter lim="800000"/>
            <a:headEnd/>
            <a:tailEnd/>
          </a:ln>
        </p:spPr>
      </p:pic>
      <p:pic>
        <p:nvPicPr>
          <p:cNvPr id="32774" name="Picture 5"/>
          <p:cNvPicPr>
            <a:picLocks noChangeAspect="1" noChangeArrowheads="1"/>
          </p:cNvPicPr>
          <p:nvPr/>
        </p:nvPicPr>
        <p:blipFill>
          <a:blip r:embed="rId5"/>
          <a:srcRect/>
          <a:stretch>
            <a:fillRect/>
          </a:stretch>
        </p:blipFill>
        <p:spPr bwMode="auto">
          <a:xfrm>
            <a:off x="5105400" y="4572000"/>
            <a:ext cx="3224213" cy="2068513"/>
          </a:xfrm>
          <a:prstGeom prst="rect">
            <a:avLst/>
          </a:prstGeom>
          <a:solidFill>
            <a:schemeClr val="accent1"/>
          </a:solidFill>
          <a:ln w="19050">
            <a:solidFill>
              <a:srgbClr val="FFC000"/>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4000" smtClean="0"/>
              <a:t>Column Chart -</a:t>
            </a:r>
            <a:r>
              <a:rPr lang="en-US" sz="2800" smtClean="0"/>
              <a:t>Monthly Expense</a:t>
            </a:r>
          </a:p>
        </p:txBody>
      </p:sp>
      <p:sp>
        <p:nvSpPr>
          <p:cNvPr id="33795" name="Rectangle 3"/>
          <p:cNvSpPr>
            <a:spLocks noGrp="1" noChangeArrowheads="1"/>
          </p:cNvSpPr>
          <p:nvPr>
            <p:ph type="body" idx="1"/>
          </p:nvPr>
        </p:nvSpPr>
        <p:spPr>
          <a:xfrm>
            <a:off x="533400" y="1676400"/>
            <a:ext cx="8305800" cy="1828800"/>
          </a:xfrm>
        </p:spPr>
        <p:txBody>
          <a:bodyPr>
            <a:normAutofit fontScale="92500" lnSpcReduction="10000"/>
          </a:bodyPr>
          <a:lstStyle/>
          <a:p>
            <a:r>
              <a:rPr lang="hi-IN" sz="1600" dirty="0" smtClean="0"/>
              <a:t>12 महिन्यांच्या शीर्षकासह खर्च हायलाइट करा.</a:t>
            </a:r>
          </a:p>
          <a:p>
            <a:r>
              <a:rPr lang="hi-IN" sz="1600" dirty="0" smtClean="0"/>
              <a:t>घाला टॅब वर क्लिक करा.</a:t>
            </a:r>
          </a:p>
          <a:p>
            <a:r>
              <a:rPr lang="hi-IN" sz="1600" dirty="0" smtClean="0"/>
              <a:t>चार्ट्स गटातील स्तंभ चिन्हातील बाणावर क्लिक करा.</a:t>
            </a:r>
          </a:p>
          <a:p>
            <a:r>
              <a:rPr lang="hi-IN" sz="1600" dirty="0" smtClean="0"/>
              <a:t>स्तंभ चार्ट निवडा.</a:t>
            </a:r>
          </a:p>
          <a:p>
            <a:r>
              <a:rPr lang="hi-IN" sz="1600" dirty="0" smtClean="0"/>
              <a:t>चार्टसाठी शीर्षक प्रविष्ट करण्यासाठी चार्ट लेआउट गटात चार्ट लेआउट निवडा. शीर्षक बॉक्स वर क्लिक करा आणि शीर्षक टाइप करा.</a:t>
            </a:r>
          </a:p>
          <a:p>
            <a:r>
              <a:rPr lang="hi-IN" sz="1600" dirty="0" smtClean="0"/>
              <a:t>आपण शैली किंवा लेआउट निवडून लेआउट किंवा चार्टची शैली बदलू शकता.</a:t>
            </a:r>
            <a:endParaRPr lang="en-US" sz="1600" dirty="0" smtClean="0"/>
          </a:p>
        </p:txBody>
      </p:sp>
      <p:pic>
        <p:nvPicPr>
          <p:cNvPr id="33796" name="Picture 2"/>
          <p:cNvPicPr>
            <a:picLocks noChangeAspect="1" noChangeArrowheads="1"/>
          </p:cNvPicPr>
          <p:nvPr/>
        </p:nvPicPr>
        <p:blipFill>
          <a:blip r:embed="rId3"/>
          <a:srcRect/>
          <a:stretch>
            <a:fillRect/>
          </a:stretch>
        </p:blipFill>
        <p:spPr bwMode="auto">
          <a:xfrm>
            <a:off x="1066800" y="4591050"/>
            <a:ext cx="3403600" cy="2038350"/>
          </a:xfrm>
          <a:prstGeom prst="rect">
            <a:avLst/>
          </a:prstGeom>
          <a:noFill/>
          <a:ln w="9525">
            <a:noFill/>
            <a:miter lim="800000"/>
            <a:headEnd/>
            <a:tailEnd/>
          </a:ln>
        </p:spPr>
      </p:pic>
      <p:pic>
        <p:nvPicPr>
          <p:cNvPr id="33797" name="Picture 3"/>
          <p:cNvPicPr>
            <a:picLocks noChangeAspect="1" noChangeArrowheads="1"/>
          </p:cNvPicPr>
          <p:nvPr/>
        </p:nvPicPr>
        <p:blipFill>
          <a:blip r:embed="rId4"/>
          <a:srcRect/>
          <a:stretch>
            <a:fillRect/>
          </a:stretch>
        </p:blipFill>
        <p:spPr bwMode="auto">
          <a:xfrm>
            <a:off x="4876800" y="4614863"/>
            <a:ext cx="3481388" cy="2090737"/>
          </a:xfrm>
          <a:prstGeom prst="rect">
            <a:avLst/>
          </a:prstGeom>
          <a:noFill/>
          <a:ln w="9525">
            <a:noFill/>
            <a:miter lim="800000"/>
            <a:headEnd/>
            <a:tailEnd/>
          </a:ln>
        </p:spPr>
      </p:pic>
      <p:pic>
        <p:nvPicPr>
          <p:cNvPr id="33798" name="Picture 4"/>
          <p:cNvPicPr>
            <a:picLocks noChangeAspect="1" noChangeArrowheads="1"/>
          </p:cNvPicPr>
          <p:nvPr/>
        </p:nvPicPr>
        <p:blipFill>
          <a:blip r:embed="rId5"/>
          <a:srcRect/>
          <a:stretch>
            <a:fillRect/>
          </a:stretch>
        </p:blipFill>
        <p:spPr bwMode="auto">
          <a:xfrm>
            <a:off x="1771650" y="3727450"/>
            <a:ext cx="5924550" cy="768350"/>
          </a:xfrm>
          <a:prstGeom prst="rect">
            <a:avLst/>
          </a:prstGeom>
          <a:solidFill>
            <a:schemeClr val="bg1"/>
          </a:solidFill>
          <a:ln w="9525">
            <a:noFill/>
            <a:miter lim="800000"/>
            <a:headEnd/>
            <a:tailEnd/>
          </a:ln>
        </p:spPr>
      </p:pic>
      <p:sp>
        <p:nvSpPr>
          <p:cNvPr id="33799" name="Rectangle 6"/>
          <p:cNvSpPr>
            <a:spLocks noChangeArrowheads="1"/>
          </p:cNvSpPr>
          <p:nvPr/>
        </p:nvSpPr>
        <p:spPr bwMode="auto">
          <a:xfrm>
            <a:off x="1828800" y="3810000"/>
            <a:ext cx="457200" cy="457200"/>
          </a:xfrm>
          <a:prstGeom prst="rect">
            <a:avLst/>
          </a:prstGeom>
          <a:noFill/>
          <a:ln w="19050" algn="ctr">
            <a:solidFill>
              <a:schemeClr val="accent1"/>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nSpc>
                <a:spcPct val="70000"/>
              </a:lnSpc>
            </a:pPr>
            <a:r>
              <a:rPr lang="en-US" sz="3600" smtClean="0"/>
              <a:t>Column Chart - Expense Comparison</a:t>
            </a:r>
          </a:p>
        </p:txBody>
      </p:sp>
      <p:sp>
        <p:nvSpPr>
          <p:cNvPr id="34819" name="Rectangle 3"/>
          <p:cNvSpPr>
            <a:spLocks noGrp="1" noChangeArrowheads="1"/>
          </p:cNvSpPr>
          <p:nvPr>
            <p:ph type="body" idx="1"/>
          </p:nvPr>
        </p:nvSpPr>
        <p:spPr>
          <a:xfrm>
            <a:off x="609600" y="1600200"/>
            <a:ext cx="7848600" cy="2057400"/>
          </a:xfrm>
        </p:spPr>
        <p:txBody>
          <a:bodyPr/>
          <a:lstStyle/>
          <a:p>
            <a:r>
              <a:rPr lang="hi-IN" sz="1600" dirty="0" smtClean="0"/>
              <a:t>जानेवारी, मार्च आणि जून या कालावधीत खर्चाची तुलना दाखवा.</a:t>
            </a:r>
          </a:p>
          <a:p>
            <a:r>
              <a:rPr lang="hi-IN" sz="1600" dirty="0" smtClean="0"/>
              <a:t>चार स्तंभ: आयटम, जानेवारी, मार्च आणि जून. एकाधिक स्तंभ निवडण्यासाठी “</a:t>
            </a:r>
            <a:r>
              <a:rPr lang="en-US" sz="1600" dirty="0" smtClean="0"/>
              <a:t>ctrl” </a:t>
            </a:r>
            <a:r>
              <a:rPr lang="hi-IN" sz="1600" dirty="0" smtClean="0"/>
              <a:t>की वापरा.</a:t>
            </a:r>
          </a:p>
          <a:p>
            <a:r>
              <a:rPr lang="hi-IN" sz="1600" dirty="0" smtClean="0"/>
              <a:t>समाविष्ट करा टॅब वर जा आणि स्तंभ चार्ट चिन्हा अंतर्गत एक स्तंभ चार्ट निवडा.</a:t>
            </a:r>
          </a:p>
          <a:p>
            <a:r>
              <a:rPr lang="hi-IN" sz="1600" dirty="0" smtClean="0"/>
              <a:t>तुलना बदलण्यासाठी स्विच रो / स्तंभ चिन्हावर क्लिक करा: महिन्यांच्या श्रेणींमध्ये तुलना.</a:t>
            </a:r>
            <a:endParaRPr lang="en-US" sz="1600" dirty="0" smtClean="0"/>
          </a:p>
        </p:txBody>
      </p:sp>
      <p:pic>
        <p:nvPicPr>
          <p:cNvPr id="34820" name="Picture 2"/>
          <p:cNvPicPr>
            <a:picLocks noChangeAspect="1" noChangeArrowheads="1"/>
          </p:cNvPicPr>
          <p:nvPr/>
        </p:nvPicPr>
        <p:blipFill>
          <a:blip r:embed="rId2"/>
          <a:srcRect/>
          <a:stretch>
            <a:fillRect/>
          </a:stretch>
        </p:blipFill>
        <p:spPr bwMode="auto">
          <a:xfrm>
            <a:off x="609600" y="3886200"/>
            <a:ext cx="4017963" cy="2438400"/>
          </a:xfrm>
          <a:prstGeom prst="rect">
            <a:avLst/>
          </a:prstGeom>
          <a:noFill/>
          <a:ln w="9525">
            <a:noFill/>
            <a:miter lim="800000"/>
            <a:headEnd/>
            <a:tailEnd/>
          </a:ln>
        </p:spPr>
      </p:pic>
      <p:pic>
        <p:nvPicPr>
          <p:cNvPr id="34821" name="Picture 3"/>
          <p:cNvPicPr>
            <a:picLocks noChangeAspect="1" noChangeArrowheads="1"/>
          </p:cNvPicPr>
          <p:nvPr/>
        </p:nvPicPr>
        <p:blipFill>
          <a:blip r:embed="rId3"/>
          <a:srcRect/>
          <a:stretch>
            <a:fillRect/>
          </a:stretch>
        </p:blipFill>
        <p:spPr bwMode="auto">
          <a:xfrm>
            <a:off x="7467600" y="3048000"/>
            <a:ext cx="1209675" cy="847725"/>
          </a:xfrm>
          <a:prstGeom prst="rect">
            <a:avLst/>
          </a:prstGeom>
          <a:noFill/>
          <a:ln w="9525">
            <a:noFill/>
            <a:miter lim="800000"/>
            <a:headEnd/>
            <a:tailEnd/>
          </a:ln>
        </p:spPr>
      </p:pic>
      <p:pic>
        <p:nvPicPr>
          <p:cNvPr id="34822" name="Picture 5"/>
          <p:cNvPicPr>
            <a:picLocks noChangeAspect="1" noChangeArrowheads="1"/>
          </p:cNvPicPr>
          <p:nvPr/>
        </p:nvPicPr>
        <p:blipFill>
          <a:blip r:embed="rId4"/>
          <a:srcRect/>
          <a:stretch>
            <a:fillRect/>
          </a:stretch>
        </p:blipFill>
        <p:spPr bwMode="auto">
          <a:xfrm>
            <a:off x="4776788" y="3886200"/>
            <a:ext cx="4000500" cy="241458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Pie Chart - Expense Distribution</a:t>
            </a:r>
          </a:p>
        </p:txBody>
      </p:sp>
      <p:sp>
        <p:nvSpPr>
          <p:cNvPr id="35843" name="Rectangle 3"/>
          <p:cNvSpPr>
            <a:spLocks noGrp="1" noChangeArrowheads="1"/>
          </p:cNvSpPr>
          <p:nvPr>
            <p:ph type="body" idx="1"/>
          </p:nvPr>
        </p:nvSpPr>
        <p:spPr>
          <a:xfrm>
            <a:off x="609600" y="1828800"/>
            <a:ext cx="4419600" cy="4572000"/>
          </a:xfrm>
        </p:spPr>
        <p:txBody>
          <a:bodyPr/>
          <a:lstStyle/>
          <a:p>
            <a:pPr>
              <a:lnSpc>
                <a:spcPct val="150000"/>
              </a:lnSpc>
            </a:pPr>
            <a:r>
              <a:rPr lang="hi-IN" sz="2000" dirty="0" smtClean="0"/>
              <a:t>आयटम कॉलम आणि एकूण खर्चाचे स्तंभ (</a:t>
            </a:r>
            <a:r>
              <a:rPr lang="en-US" sz="2000" dirty="0" smtClean="0"/>
              <a:t>ctrl) </a:t>
            </a:r>
            <a:r>
              <a:rPr lang="hi-IN" sz="2000" dirty="0" smtClean="0"/>
              <a:t>हायलाइट करा.</a:t>
            </a:r>
          </a:p>
          <a:p>
            <a:pPr>
              <a:lnSpc>
                <a:spcPct val="150000"/>
              </a:lnSpc>
            </a:pPr>
            <a:r>
              <a:rPr lang="hi-IN" sz="2000" dirty="0" smtClean="0"/>
              <a:t>घाला टॅब वर जा.</a:t>
            </a:r>
          </a:p>
          <a:p>
            <a:pPr>
              <a:lnSpc>
                <a:spcPct val="150000"/>
              </a:lnSpc>
            </a:pPr>
            <a:r>
              <a:rPr lang="hi-IN" sz="2000" dirty="0" smtClean="0"/>
              <a:t>पाय चिन्हामध्ये पाय चार्ट निवडा.</a:t>
            </a:r>
          </a:p>
          <a:p>
            <a:pPr>
              <a:lnSpc>
                <a:spcPct val="150000"/>
              </a:lnSpc>
            </a:pPr>
            <a:r>
              <a:rPr lang="hi-IN" sz="2000" dirty="0" smtClean="0"/>
              <a:t>टक्केवारी दर्शविण्यासाठी चार्ट लेआउट गटातील प्रथम चिन्हावर क्लिक करा.</a:t>
            </a:r>
            <a:endParaRPr lang="en-US" sz="2400" dirty="0" smtClean="0"/>
          </a:p>
        </p:txBody>
      </p:sp>
      <p:pic>
        <p:nvPicPr>
          <p:cNvPr id="35844" name="Picture 2"/>
          <p:cNvPicPr>
            <a:picLocks noChangeAspect="1" noChangeArrowheads="1"/>
          </p:cNvPicPr>
          <p:nvPr/>
        </p:nvPicPr>
        <p:blipFill>
          <a:blip r:embed="rId2"/>
          <a:srcRect/>
          <a:stretch>
            <a:fillRect/>
          </a:stretch>
        </p:blipFill>
        <p:spPr bwMode="auto">
          <a:xfrm>
            <a:off x="4343400" y="2286000"/>
            <a:ext cx="4614863" cy="1446213"/>
          </a:xfrm>
          <a:prstGeom prst="rect">
            <a:avLst/>
          </a:prstGeom>
          <a:noFill/>
          <a:ln w="9525">
            <a:noFill/>
            <a:miter lim="800000"/>
            <a:headEnd/>
            <a:tailEnd/>
          </a:ln>
        </p:spPr>
      </p:pic>
      <p:pic>
        <p:nvPicPr>
          <p:cNvPr id="35845" name="Picture 3"/>
          <p:cNvPicPr>
            <a:picLocks noChangeAspect="1" noChangeArrowheads="1"/>
          </p:cNvPicPr>
          <p:nvPr/>
        </p:nvPicPr>
        <p:blipFill>
          <a:blip r:embed="rId3"/>
          <a:srcRect/>
          <a:stretch>
            <a:fillRect/>
          </a:stretch>
        </p:blipFill>
        <p:spPr bwMode="auto">
          <a:xfrm>
            <a:off x="5715000" y="4800600"/>
            <a:ext cx="2452688" cy="1066800"/>
          </a:xfrm>
          <a:prstGeom prst="rect">
            <a:avLst/>
          </a:prstGeom>
          <a:noFill/>
          <a:ln w="9525">
            <a:noFill/>
            <a:miter lim="800000"/>
            <a:headEnd/>
            <a:tailEnd/>
          </a:ln>
        </p:spPr>
      </p:pic>
      <p:cxnSp>
        <p:nvCxnSpPr>
          <p:cNvPr id="35846" name="Straight Arrow Connector 10"/>
          <p:cNvCxnSpPr>
            <a:cxnSpLocks noChangeShapeType="1"/>
          </p:cNvCxnSpPr>
          <p:nvPr/>
        </p:nvCxnSpPr>
        <p:spPr bwMode="auto">
          <a:xfrm>
            <a:off x="3657600" y="5334000"/>
            <a:ext cx="2209800" cy="1588"/>
          </a:xfrm>
          <a:prstGeom prst="straightConnector1">
            <a:avLst/>
          </a:prstGeom>
          <a:noFill/>
          <a:ln w="28575" algn="ctr">
            <a:solidFill>
              <a:schemeClr val="accent2"/>
            </a:solidFill>
            <a:round/>
            <a:headEnd/>
            <a:tailEnd type="arrow" w="med" len="med"/>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Pie Chart -  Format</a:t>
            </a:r>
          </a:p>
        </p:txBody>
      </p:sp>
      <p:sp>
        <p:nvSpPr>
          <p:cNvPr id="36867" name="Content Placeholder 2"/>
          <p:cNvSpPr>
            <a:spLocks noGrp="1"/>
          </p:cNvSpPr>
          <p:nvPr>
            <p:ph idx="1"/>
          </p:nvPr>
        </p:nvSpPr>
        <p:spPr>
          <a:xfrm>
            <a:off x="457200" y="1600200"/>
            <a:ext cx="8229600" cy="1752600"/>
          </a:xfrm>
        </p:spPr>
        <p:txBody>
          <a:bodyPr/>
          <a:lstStyle/>
          <a:p>
            <a:r>
              <a:rPr lang="hi-IN" sz="2000" dirty="0" smtClean="0"/>
              <a:t>पाई चार्टसाठी शीर्षक जोडण्यासाठी, शीर्षक बॉक्ससह एक लेआउट निवडा, शीर्षक बॉक्स वर क्लिक करा आणि शीर्षक टाइप करा.</a:t>
            </a:r>
          </a:p>
          <a:p>
            <a:r>
              <a:rPr lang="hi-IN" sz="2000" dirty="0" smtClean="0"/>
              <a:t>चार्टसाठी पार्श्वभूमी जोडा: चार्टवर उजवे-क्लिक करा आणि स्वरूप चार्ट क्षेत्र निवडा….</a:t>
            </a:r>
          </a:p>
          <a:p>
            <a:r>
              <a:rPr lang="hi-IN" sz="2000" dirty="0" smtClean="0"/>
              <a:t>फिल फिल, बॉर्डर कलर, बॉर्डर स्टाईल इ. निवडा. क्लोज वर क्लिक करा.</a:t>
            </a:r>
            <a:endParaRPr lang="en-US" sz="1600" dirty="0" smtClean="0"/>
          </a:p>
        </p:txBody>
      </p:sp>
      <p:pic>
        <p:nvPicPr>
          <p:cNvPr id="36868" name="Picture 3"/>
          <p:cNvPicPr>
            <a:picLocks noChangeAspect="1" noChangeArrowheads="1"/>
          </p:cNvPicPr>
          <p:nvPr/>
        </p:nvPicPr>
        <p:blipFill>
          <a:blip r:embed="rId2"/>
          <a:srcRect/>
          <a:stretch>
            <a:fillRect/>
          </a:stretch>
        </p:blipFill>
        <p:spPr bwMode="auto">
          <a:xfrm>
            <a:off x="1219200" y="3352800"/>
            <a:ext cx="3962400" cy="3136900"/>
          </a:xfrm>
          <a:prstGeom prst="rect">
            <a:avLst/>
          </a:prstGeom>
          <a:noFill/>
          <a:ln w="9525">
            <a:noFill/>
            <a:miter lim="800000"/>
            <a:headEnd/>
            <a:tailEnd/>
          </a:ln>
        </p:spPr>
      </p:pic>
      <p:pic>
        <p:nvPicPr>
          <p:cNvPr id="36869" name="Picture 4"/>
          <p:cNvPicPr>
            <a:picLocks noChangeAspect="1" noChangeArrowheads="1"/>
          </p:cNvPicPr>
          <p:nvPr/>
        </p:nvPicPr>
        <p:blipFill>
          <a:blip r:embed="rId3"/>
          <a:srcRect/>
          <a:stretch>
            <a:fillRect/>
          </a:stretch>
        </p:blipFill>
        <p:spPr bwMode="auto">
          <a:xfrm>
            <a:off x="5638800" y="3352800"/>
            <a:ext cx="2333625" cy="322262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70000"/>
              </a:lnSpc>
            </a:pPr>
            <a:r>
              <a:rPr lang="hi-IN" dirty="0" smtClean="0"/>
              <a:t>चार्टिंग मधील महत्त्वाच्या पाय्या</a:t>
            </a:r>
            <a:endParaRPr lang="en-US" dirty="0" smtClean="0"/>
          </a:p>
        </p:txBody>
      </p:sp>
      <p:sp>
        <p:nvSpPr>
          <p:cNvPr id="37891" name="Rectangle 3"/>
          <p:cNvSpPr>
            <a:spLocks noGrp="1" noChangeArrowheads="1"/>
          </p:cNvSpPr>
          <p:nvPr>
            <p:ph type="body" idx="1"/>
          </p:nvPr>
        </p:nvSpPr>
        <p:spPr>
          <a:xfrm>
            <a:off x="609600" y="1752600"/>
            <a:ext cx="7772400" cy="4114800"/>
          </a:xfrm>
        </p:spPr>
        <p:txBody>
          <a:bodyPr/>
          <a:lstStyle/>
          <a:p>
            <a:pPr>
              <a:lnSpc>
                <a:spcPct val="150000"/>
              </a:lnSpc>
            </a:pPr>
            <a:r>
              <a:rPr lang="hi-IN" sz="2000" dirty="0" smtClean="0"/>
              <a:t>आपल्याला चार्ट काढण्यासाठी आवश्यक असलेला डेटा असलेले स्तंभ / पंक्ती तयार करा.</a:t>
            </a:r>
          </a:p>
          <a:p>
            <a:pPr>
              <a:lnSpc>
                <a:spcPct val="150000"/>
              </a:lnSpc>
            </a:pPr>
            <a:r>
              <a:rPr lang="hi-IN" sz="2000" dirty="0" smtClean="0"/>
              <a:t>आवश्यक स्तंभ / पंक्ती निवडा.</a:t>
            </a:r>
          </a:p>
          <a:p>
            <a:pPr>
              <a:lnSpc>
                <a:spcPct val="150000"/>
              </a:lnSpc>
            </a:pPr>
            <a:r>
              <a:rPr lang="hi-IN" sz="2000" dirty="0" smtClean="0"/>
              <a:t>अविरत कॉलम निवडण्यासाठी “</a:t>
            </a:r>
            <a:r>
              <a:rPr lang="en-US" sz="2000" dirty="0" smtClean="0"/>
              <a:t>ctrl” </a:t>
            </a:r>
            <a:r>
              <a:rPr lang="hi-IN" sz="2000" dirty="0" smtClean="0"/>
              <a:t>की दाबून ठेवा.</a:t>
            </a:r>
          </a:p>
          <a:p>
            <a:pPr>
              <a:lnSpc>
                <a:spcPct val="150000"/>
              </a:lnSpc>
            </a:pPr>
            <a:r>
              <a:rPr lang="hi-IN" sz="2000" dirty="0" smtClean="0"/>
              <a:t>सतत स्तंभ निवडण्यासाठी “शिफ्ट” की दाबून ठेवा.</a:t>
            </a:r>
          </a:p>
          <a:p>
            <a:pPr>
              <a:lnSpc>
                <a:spcPct val="150000"/>
              </a:lnSpc>
            </a:pPr>
            <a:r>
              <a:rPr lang="hi-IN" sz="2000" dirty="0" smtClean="0"/>
              <a:t>घाला टॅबमध्ये चार्ट प्रकार निवडा.</a:t>
            </a:r>
          </a:p>
          <a:p>
            <a:pPr>
              <a:lnSpc>
                <a:spcPct val="150000"/>
              </a:lnSpc>
            </a:pPr>
            <a:r>
              <a:rPr lang="hi-IN" sz="2000" dirty="0" smtClean="0"/>
              <a:t>चार्ट शीर्षक प्रविष्ट करा.</a:t>
            </a:r>
          </a:p>
          <a:p>
            <a:pPr>
              <a:lnSpc>
                <a:spcPct val="150000"/>
              </a:lnSpc>
            </a:pPr>
            <a:r>
              <a:rPr lang="hi-IN" sz="2000" dirty="0" smtClean="0"/>
              <a:t>चार्टची शैली निवडा.</a:t>
            </a:r>
            <a:endParaRPr lang="en-US" sz="2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55875" y="2070100"/>
            <a:ext cx="628650" cy="514350"/>
            <a:chOff x="1964" y="1975"/>
            <a:chExt cx="574" cy="588"/>
          </a:xfrm>
        </p:grpSpPr>
        <p:sp>
          <p:nvSpPr>
            <p:cNvPr id="39022" name="Freeform 3"/>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39023" name="Freeform 4"/>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38915" name="AutoShape 5"/>
          <p:cNvSpPr>
            <a:spLocks noChangeAspect="1" noChangeArrowheads="1" noTextEdit="1"/>
          </p:cNvSpPr>
          <p:nvPr/>
        </p:nvSpPr>
        <p:spPr bwMode="auto">
          <a:xfrm>
            <a:off x="3552825" y="3182938"/>
            <a:ext cx="2009775" cy="2260600"/>
          </a:xfrm>
          <a:prstGeom prst="rect">
            <a:avLst/>
          </a:prstGeom>
          <a:noFill/>
          <a:ln w="9525">
            <a:noFill/>
            <a:miter lim="800000"/>
            <a:headEnd/>
            <a:tailEnd/>
          </a:ln>
        </p:spPr>
        <p:txBody>
          <a:bodyPr/>
          <a:lstStyle/>
          <a:p>
            <a:endParaRPr lang="en-US"/>
          </a:p>
        </p:txBody>
      </p:sp>
      <p:sp>
        <p:nvSpPr>
          <p:cNvPr id="38916" name="Freeform 6"/>
          <p:cNvSpPr>
            <a:spLocks/>
          </p:cNvSpPr>
          <p:nvPr/>
        </p:nvSpPr>
        <p:spPr bwMode="auto">
          <a:xfrm>
            <a:off x="2686050" y="2387600"/>
            <a:ext cx="3949700" cy="3321050"/>
          </a:xfrm>
          <a:custGeom>
            <a:avLst/>
            <a:gdLst>
              <a:gd name="T0" fmla="*/ 2147483647 w 1426"/>
              <a:gd name="T1" fmla="*/ 0 h 1501"/>
              <a:gd name="T2" fmla="*/ 2147483647 w 1426"/>
              <a:gd name="T3" fmla="*/ 2147483647 h 1501"/>
              <a:gd name="T4" fmla="*/ 2147483647 w 1426"/>
              <a:gd name="T5" fmla="*/ 2147483647 h 1501"/>
              <a:gd name="T6" fmla="*/ 2147483647 w 1426"/>
              <a:gd name="T7" fmla="*/ 2147483647 h 1501"/>
              <a:gd name="T8" fmla="*/ 2147483647 w 1426"/>
              <a:gd name="T9" fmla="*/ 2147483647 h 1501"/>
              <a:gd name="T10" fmla="*/ 2147483647 w 1426"/>
              <a:gd name="T11" fmla="*/ 2147483647 h 1501"/>
              <a:gd name="T12" fmla="*/ 2147483647 w 1426"/>
              <a:gd name="T13" fmla="*/ 2147483647 h 1501"/>
              <a:gd name="T14" fmla="*/ 2147483647 w 1426"/>
              <a:gd name="T15" fmla="*/ 2147483647 h 1501"/>
              <a:gd name="T16" fmla="*/ 2147483647 w 1426"/>
              <a:gd name="T17" fmla="*/ 2147483647 h 1501"/>
              <a:gd name="T18" fmla="*/ 2147483647 w 1426"/>
              <a:gd name="T19" fmla="*/ 2147483647 h 1501"/>
              <a:gd name="T20" fmla="*/ 2147483647 w 1426"/>
              <a:gd name="T21" fmla="*/ 2147483647 h 1501"/>
              <a:gd name="T22" fmla="*/ 2147483647 w 1426"/>
              <a:gd name="T23" fmla="*/ 2147483647 h 1501"/>
              <a:gd name="T24" fmla="*/ 2147483647 w 1426"/>
              <a:gd name="T25" fmla="*/ 2147483647 h 1501"/>
              <a:gd name="T26" fmla="*/ 2147483647 w 1426"/>
              <a:gd name="T27" fmla="*/ 2147483647 h 1501"/>
              <a:gd name="T28" fmla="*/ 2147483647 w 1426"/>
              <a:gd name="T29" fmla="*/ 2147483647 h 1501"/>
              <a:gd name="T30" fmla="*/ 2147483647 w 1426"/>
              <a:gd name="T31" fmla="*/ 2147483647 h 1501"/>
              <a:gd name="T32" fmla="*/ 2147483647 w 1426"/>
              <a:gd name="T33" fmla="*/ 2147483647 h 1501"/>
              <a:gd name="T34" fmla="*/ 2147483647 w 1426"/>
              <a:gd name="T35" fmla="*/ 2147483647 h 1501"/>
              <a:gd name="T36" fmla="*/ 2147483647 w 1426"/>
              <a:gd name="T37" fmla="*/ 2147483647 h 1501"/>
              <a:gd name="T38" fmla="*/ 2147483647 w 1426"/>
              <a:gd name="T39" fmla="*/ 2147483647 h 1501"/>
              <a:gd name="T40" fmla="*/ 2147483647 w 1426"/>
              <a:gd name="T41" fmla="*/ 2147483647 h 1501"/>
              <a:gd name="T42" fmla="*/ 2147483647 w 1426"/>
              <a:gd name="T43" fmla="*/ 2147483647 h 1501"/>
              <a:gd name="T44" fmla="*/ 2147483647 w 1426"/>
              <a:gd name="T45" fmla="*/ 2147483647 h 1501"/>
              <a:gd name="T46" fmla="*/ 2147483647 w 1426"/>
              <a:gd name="T47" fmla="*/ 2147483647 h 1501"/>
              <a:gd name="T48" fmla="*/ 2147483647 w 1426"/>
              <a:gd name="T49" fmla="*/ 2147483647 h 1501"/>
              <a:gd name="T50" fmla="*/ 0 w 1426"/>
              <a:gd name="T51" fmla="*/ 2147483647 h 1501"/>
              <a:gd name="T52" fmla="*/ 2147483647 w 1426"/>
              <a:gd name="T53" fmla="*/ 2147483647 h 1501"/>
              <a:gd name="T54" fmla="*/ 2147483647 w 1426"/>
              <a:gd name="T55" fmla="*/ 2147483647 h 1501"/>
              <a:gd name="T56" fmla="*/ 2147483647 w 1426"/>
              <a:gd name="T57" fmla="*/ 2147483647 h 1501"/>
              <a:gd name="T58" fmla="*/ 2147483647 w 1426"/>
              <a:gd name="T59" fmla="*/ 2147483647 h 1501"/>
              <a:gd name="T60" fmla="*/ 2147483647 w 1426"/>
              <a:gd name="T61" fmla="*/ 2147483647 h 1501"/>
              <a:gd name="T62" fmla="*/ 2147483647 w 1426"/>
              <a:gd name="T63" fmla="*/ 2147483647 h 1501"/>
              <a:gd name="T64" fmla="*/ 2147483647 w 1426"/>
              <a:gd name="T65" fmla="*/ 2147483647 h 1501"/>
              <a:gd name="T66" fmla="*/ 2147483647 w 1426"/>
              <a:gd name="T67" fmla="*/ 2147483647 h 1501"/>
              <a:gd name="T68" fmla="*/ 2147483647 w 1426"/>
              <a:gd name="T69" fmla="*/ 0 h 15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6"/>
              <a:gd name="T106" fmla="*/ 0 h 1501"/>
              <a:gd name="T107" fmla="*/ 1426 w 1426"/>
              <a:gd name="T108" fmla="*/ 1501 h 15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6" h="1501">
                <a:moveTo>
                  <a:pt x="713" y="0"/>
                </a:moveTo>
                <a:lnTo>
                  <a:pt x="713" y="0"/>
                </a:lnTo>
                <a:lnTo>
                  <a:pt x="785" y="3"/>
                </a:lnTo>
                <a:lnTo>
                  <a:pt x="857" y="14"/>
                </a:lnTo>
                <a:lnTo>
                  <a:pt x="925" y="32"/>
                </a:lnTo>
                <a:lnTo>
                  <a:pt x="989" y="57"/>
                </a:lnTo>
                <a:lnTo>
                  <a:pt x="1050" y="89"/>
                </a:lnTo>
                <a:lnTo>
                  <a:pt x="1111" y="129"/>
                </a:lnTo>
                <a:lnTo>
                  <a:pt x="1165" y="172"/>
                </a:lnTo>
                <a:lnTo>
                  <a:pt x="1215" y="218"/>
                </a:lnTo>
                <a:lnTo>
                  <a:pt x="1262" y="272"/>
                </a:lnTo>
                <a:lnTo>
                  <a:pt x="1305" y="329"/>
                </a:lnTo>
                <a:lnTo>
                  <a:pt x="1337" y="394"/>
                </a:lnTo>
                <a:lnTo>
                  <a:pt x="1369" y="458"/>
                </a:lnTo>
                <a:lnTo>
                  <a:pt x="1394" y="527"/>
                </a:lnTo>
                <a:lnTo>
                  <a:pt x="1409" y="598"/>
                </a:lnTo>
                <a:lnTo>
                  <a:pt x="1419" y="673"/>
                </a:lnTo>
                <a:lnTo>
                  <a:pt x="1426" y="752"/>
                </a:lnTo>
                <a:lnTo>
                  <a:pt x="1419" y="828"/>
                </a:lnTo>
                <a:lnTo>
                  <a:pt x="1409" y="903"/>
                </a:lnTo>
                <a:lnTo>
                  <a:pt x="1394" y="974"/>
                </a:lnTo>
                <a:lnTo>
                  <a:pt x="1369" y="1043"/>
                </a:lnTo>
                <a:lnTo>
                  <a:pt x="1337" y="1107"/>
                </a:lnTo>
                <a:lnTo>
                  <a:pt x="1305" y="1172"/>
                </a:lnTo>
                <a:lnTo>
                  <a:pt x="1262" y="1229"/>
                </a:lnTo>
                <a:lnTo>
                  <a:pt x="1215" y="1283"/>
                </a:lnTo>
                <a:lnTo>
                  <a:pt x="1165" y="1329"/>
                </a:lnTo>
                <a:lnTo>
                  <a:pt x="1111" y="1372"/>
                </a:lnTo>
                <a:lnTo>
                  <a:pt x="1050" y="1412"/>
                </a:lnTo>
                <a:lnTo>
                  <a:pt x="989" y="1444"/>
                </a:lnTo>
                <a:lnTo>
                  <a:pt x="925" y="1469"/>
                </a:lnTo>
                <a:lnTo>
                  <a:pt x="857" y="1487"/>
                </a:lnTo>
                <a:lnTo>
                  <a:pt x="785" y="1498"/>
                </a:lnTo>
                <a:lnTo>
                  <a:pt x="713" y="1501"/>
                </a:lnTo>
                <a:lnTo>
                  <a:pt x="642" y="1498"/>
                </a:lnTo>
                <a:lnTo>
                  <a:pt x="570" y="1487"/>
                </a:lnTo>
                <a:lnTo>
                  <a:pt x="502" y="1469"/>
                </a:lnTo>
                <a:lnTo>
                  <a:pt x="437" y="1444"/>
                </a:lnTo>
                <a:lnTo>
                  <a:pt x="373" y="1412"/>
                </a:lnTo>
                <a:lnTo>
                  <a:pt x="315" y="1372"/>
                </a:lnTo>
                <a:lnTo>
                  <a:pt x="262" y="1329"/>
                </a:lnTo>
                <a:lnTo>
                  <a:pt x="212" y="1283"/>
                </a:lnTo>
                <a:lnTo>
                  <a:pt x="165" y="1229"/>
                </a:lnTo>
                <a:lnTo>
                  <a:pt x="122" y="1172"/>
                </a:lnTo>
                <a:lnTo>
                  <a:pt x="86" y="1107"/>
                </a:lnTo>
                <a:lnTo>
                  <a:pt x="57" y="1043"/>
                </a:lnTo>
                <a:lnTo>
                  <a:pt x="32" y="974"/>
                </a:lnTo>
                <a:lnTo>
                  <a:pt x="14" y="903"/>
                </a:lnTo>
                <a:lnTo>
                  <a:pt x="4" y="828"/>
                </a:lnTo>
                <a:lnTo>
                  <a:pt x="0" y="752"/>
                </a:lnTo>
                <a:lnTo>
                  <a:pt x="4" y="673"/>
                </a:lnTo>
                <a:lnTo>
                  <a:pt x="14" y="598"/>
                </a:lnTo>
                <a:lnTo>
                  <a:pt x="32" y="527"/>
                </a:lnTo>
                <a:lnTo>
                  <a:pt x="57" y="458"/>
                </a:lnTo>
                <a:lnTo>
                  <a:pt x="86" y="394"/>
                </a:lnTo>
                <a:lnTo>
                  <a:pt x="122" y="329"/>
                </a:lnTo>
                <a:lnTo>
                  <a:pt x="165" y="272"/>
                </a:lnTo>
                <a:lnTo>
                  <a:pt x="212" y="218"/>
                </a:lnTo>
                <a:lnTo>
                  <a:pt x="262" y="172"/>
                </a:lnTo>
                <a:lnTo>
                  <a:pt x="315" y="129"/>
                </a:lnTo>
                <a:lnTo>
                  <a:pt x="373" y="89"/>
                </a:lnTo>
                <a:lnTo>
                  <a:pt x="437" y="57"/>
                </a:lnTo>
                <a:lnTo>
                  <a:pt x="502" y="32"/>
                </a:lnTo>
                <a:lnTo>
                  <a:pt x="570" y="14"/>
                </a:lnTo>
                <a:lnTo>
                  <a:pt x="642" y="3"/>
                </a:lnTo>
                <a:lnTo>
                  <a:pt x="713" y="0"/>
                </a:lnTo>
                <a:close/>
              </a:path>
            </a:pathLst>
          </a:custGeom>
          <a:solidFill>
            <a:srgbClr val="FFFF00"/>
          </a:solidFill>
          <a:ln w="9525">
            <a:noFill/>
            <a:round/>
            <a:headEnd/>
            <a:tailEnd/>
          </a:ln>
        </p:spPr>
        <p:txBody>
          <a:bodyPr/>
          <a:lstStyle/>
          <a:p>
            <a:endParaRPr lang="en-US"/>
          </a:p>
        </p:txBody>
      </p:sp>
      <p:sp>
        <p:nvSpPr>
          <p:cNvPr id="38917" name="Freeform 7"/>
          <p:cNvSpPr>
            <a:spLocks/>
          </p:cNvSpPr>
          <p:nvPr/>
        </p:nvSpPr>
        <p:spPr bwMode="auto">
          <a:xfrm>
            <a:off x="2674938" y="2371725"/>
            <a:ext cx="3960812" cy="3346450"/>
          </a:xfrm>
          <a:custGeom>
            <a:avLst/>
            <a:gdLst>
              <a:gd name="T0" fmla="*/ 2147483647 w 1430"/>
              <a:gd name="T1" fmla="*/ 0 h 1512"/>
              <a:gd name="T2" fmla="*/ 2147483647 w 1430"/>
              <a:gd name="T3" fmla="*/ 2147483647 h 1512"/>
              <a:gd name="T4" fmla="*/ 2147483647 w 1430"/>
              <a:gd name="T5" fmla="*/ 2147483647 h 1512"/>
              <a:gd name="T6" fmla="*/ 2147483647 w 1430"/>
              <a:gd name="T7" fmla="*/ 2147483647 h 1512"/>
              <a:gd name="T8" fmla="*/ 2147483647 w 1430"/>
              <a:gd name="T9" fmla="*/ 2147483647 h 1512"/>
              <a:gd name="T10" fmla="*/ 2147483647 w 1430"/>
              <a:gd name="T11" fmla="*/ 2147483647 h 1512"/>
              <a:gd name="T12" fmla="*/ 2147483647 w 1430"/>
              <a:gd name="T13" fmla="*/ 2147483647 h 1512"/>
              <a:gd name="T14" fmla="*/ 2147483647 w 1430"/>
              <a:gd name="T15" fmla="*/ 2147483647 h 1512"/>
              <a:gd name="T16" fmla="*/ 2147483647 w 1430"/>
              <a:gd name="T17" fmla="*/ 2147483647 h 1512"/>
              <a:gd name="T18" fmla="*/ 2147483647 w 1430"/>
              <a:gd name="T19" fmla="*/ 2147483647 h 1512"/>
              <a:gd name="T20" fmla="*/ 2147483647 w 1430"/>
              <a:gd name="T21" fmla="*/ 2147483647 h 1512"/>
              <a:gd name="T22" fmla="*/ 2147483647 w 1430"/>
              <a:gd name="T23" fmla="*/ 2147483647 h 1512"/>
              <a:gd name="T24" fmla="*/ 2147483647 w 1430"/>
              <a:gd name="T25" fmla="*/ 2147483647 h 1512"/>
              <a:gd name="T26" fmla="*/ 2147483647 w 1430"/>
              <a:gd name="T27" fmla="*/ 2147483647 h 1512"/>
              <a:gd name="T28" fmla="*/ 2147483647 w 1430"/>
              <a:gd name="T29" fmla="*/ 2147483647 h 1512"/>
              <a:gd name="T30" fmla="*/ 2147483647 w 1430"/>
              <a:gd name="T31" fmla="*/ 2147483647 h 1512"/>
              <a:gd name="T32" fmla="*/ 2147483647 w 1430"/>
              <a:gd name="T33" fmla="*/ 2147483647 h 1512"/>
              <a:gd name="T34" fmla="*/ 2147483647 w 1430"/>
              <a:gd name="T35" fmla="*/ 2147483647 h 1512"/>
              <a:gd name="T36" fmla="*/ 2147483647 w 1430"/>
              <a:gd name="T37" fmla="*/ 2147483647 h 1512"/>
              <a:gd name="T38" fmla="*/ 2147483647 w 1430"/>
              <a:gd name="T39" fmla="*/ 2147483647 h 1512"/>
              <a:gd name="T40" fmla="*/ 2147483647 w 1430"/>
              <a:gd name="T41" fmla="*/ 2147483647 h 1512"/>
              <a:gd name="T42" fmla="*/ 2147483647 w 1430"/>
              <a:gd name="T43" fmla="*/ 2147483647 h 1512"/>
              <a:gd name="T44" fmla="*/ 2147483647 w 1430"/>
              <a:gd name="T45" fmla="*/ 2147483647 h 1512"/>
              <a:gd name="T46" fmla="*/ 2147483647 w 1430"/>
              <a:gd name="T47" fmla="*/ 2147483647 h 1512"/>
              <a:gd name="T48" fmla="*/ 2147483647 w 1430"/>
              <a:gd name="T49" fmla="*/ 2147483647 h 1512"/>
              <a:gd name="T50" fmla="*/ 0 w 1430"/>
              <a:gd name="T51" fmla="*/ 2147483647 h 1512"/>
              <a:gd name="T52" fmla="*/ 2147483647 w 1430"/>
              <a:gd name="T53" fmla="*/ 2147483647 h 1512"/>
              <a:gd name="T54" fmla="*/ 2147483647 w 1430"/>
              <a:gd name="T55" fmla="*/ 2147483647 h 1512"/>
              <a:gd name="T56" fmla="*/ 2147483647 w 1430"/>
              <a:gd name="T57" fmla="*/ 2147483647 h 1512"/>
              <a:gd name="T58" fmla="*/ 2147483647 w 1430"/>
              <a:gd name="T59" fmla="*/ 2147483647 h 1512"/>
              <a:gd name="T60" fmla="*/ 2147483647 w 1430"/>
              <a:gd name="T61" fmla="*/ 2147483647 h 1512"/>
              <a:gd name="T62" fmla="*/ 2147483647 w 1430"/>
              <a:gd name="T63" fmla="*/ 2147483647 h 1512"/>
              <a:gd name="T64" fmla="*/ 2147483647 w 1430"/>
              <a:gd name="T65" fmla="*/ 2147483647 h 1512"/>
              <a:gd name="T66" fmla="*/ 2147483647 w 1430"/>
              <a:gd name="T67" fmla="*/ 2147483647 h 1512"/>
              <a:gd name="T68" fmla="*/ 2147483647 w 1430"/>
              <a:gd name="T69" fmla="*/ 0 h 15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0"/>
              <a:gd name="T106" fmla="*/ 0 h 1512"/>
              <a:gd name="T107" fmla="*/ 1430 w 1430"/>
              <a:gd name="T108" fmla="*/ 1512 h 15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0" h="1512">
                <a:moveTo>
                  <a:pt x="714" y="0"/>
                </a:moveTo>
                <a:lnTo>
                  <a:pt x="714" y="0"/>
                </a:lnTo>
                <a:lnTo>
                  <a:pt x="789" y="3"/>
                </a:lnTo>
                <a:lnTo>
                  <a:pt x="857" y="18"/>
                </a:lnTo>
                <a:lnTo>
                  <a:pt x="925" y="35"/>
                </a:lnTo>
                <a:lnTo>
                  <a:pt x="993" y="61"/>
                </a:lnTo>
                <a:lnTo>
                  <a:pt x="1054" y="93"/>
                </a:lnTo>
                <a:lnTo>
                  <a:pt x="1115" y="129"/>
                </a:lnTo>
                <a:lnTo>
                  <a:pt x="1169" y="175"/>
                </a:lnTo>
                <a:lnTo>
                  <a:pt x="1219" y="222"/>
                </a:lnTo>
                <a:lnTo>
                  <a:pt x="1266" y="276"/>
                </a:lnTo>
                <a:lnTo>
                  <a:pt x="1309" y="333"/>
                </a:lnTo>
                <a:lnTo>
                  <a:pt x="1344" y="397"/>
                </a:lnTo>
                <a:lnTo>
                  <a:pt x="1373" y="462"/>
                </a:lnTo>
                <a:lnTo>
                  <a:pt x="1398" y="530"/>
                </a:lnTo>
                <a:lnTo>
                  <a:pt x="1416" y="605"/>
                </a:lnTo>
                <a:lnTo>
                  <a:pt x="1427" y="677"/>
                </a:lnTo>
                <a:lnTo>
                  <a:pt x="1430" y="756"/>
                </a:lnTo>
                <a:lnTo>
                  <a:pt x="1427" y="831"/>
                </a:lnTo>
                <a:lnTo>
                  <a:pt x="1416" y="906"/>
                </a:lnTo>
                <a:lnTo>
                  <a:pt x="1398" y="978"/>
                </a:lnTo>
                <a:lnTo>
                  <a:pt x="1373" y="1050"/>
                </a:lnTo>
                <a:lnTo>
                  <a:pt x="1344" y="1114"/>
                </a:lnTo>
                <a:lnTo>
                  <a:pt x="1309" y="1179"/>
                </a:lnTo>
                <a:lnTo>
                  <a:pt x="1266" y="1236"/>
                </a:lnTo>
                <a:lnTo>
                  <a:pt x="1219" y="1290"/>
                </a:lnTo>
                <a:lnTo>
                  <a:pt x="1169" y="1336"/>
                </a:lnTo>
                <a:lnTo>
                  <a:pt x="1115" y="1383"/>
                </a:lnTo>
                <a:lnTo>
                  <a:pt x="1054" y="1419"/>
                </a:lnTo>
                <a:lnTo>
                  <a:pt x="993" y="1451"/>
                </a:lnTo>
                <a:lnTo>
                  <a:pt x="925" y="1476"/>
                </a:lnTo>
                <a:lnTo>
                  <a:pt x="857" y="1494"/>
                </a:lnTo>
                <a:lnTo>
                  <a:pt x="789" y="1505"/>
                </a:lnTo>
                <a:lnTo>
                  <a:pt x="714" y="1512"/>
                </a:lnTo>
                <a:lnTo>
                  <a:pt x="642" y="1505"/>
                </a:lnTo>
                <a:lnTo>
                  <a:pt x="570" y="1494"/>
                </a:lnTo>
                <a:lnTo>
                  <a:pt x="502" y="1476"/>
                </a:lnTo>
                <a:lnTo>
                  <a:pt x="438" y="1451"/>
                </a:lnTo>
                <a:lnTo>
                  <a:pt x="373" y="1419"/>
                </a:lnTo>
                <a:lnTo>
                  <a:pt x="316" y="1383"/>
                </a:lnTo>
                <a:lnTo>
                  <a:pt x="259" y="1336"/>
                </a:lnTo>
                <a:lnTo>
                  <a:pt x="208" y="1290"/>
                </a:lnTo>
                <a:lnTo>
                  <a:pt x="162" y="1236"/>
                </a:lnTo>
                <a:lnTo>
                  <a:pt x="122" y="1179"/>
                </a:lnTo>
                <a:lnTo>
                  <a:pt x="87" y="1114"/>
                </a:lnTo>
                <a:lnTo>
                  <a:pt x="54" y="1050"/>
                </a:lnTo>
                <a:lnTo>
                  <a:pt x="33" y="978"/>
                </a:lnTo>
                <a:lnTo>
                  <a:pt x="15" y="906"/>
                </a:lnTo>
                <a:lnTo>
                  <a:pt x="4" y="831"/>
                </a:lnTo>
                <a:lnTo>
                  <a:pt x="0" y="756"/>
                </a:lnTo>
                <a:lnTo>
                  <a:pt x="4" y="677"/>
                </a:lnTo>
                <a:lnTo>
                  <a:pt x="15" y="605"/>
                </a:lnTo>
                <a:lnTo>
                  <a:pt x="33" y="530"/>
                </a:lnTo>
                <a:lnTo>
                  <a:pt x="54" y="462"/>
                </a:lnTo>
                <a:lnTo>
                  <a:pt x="87" y="397"/>
                </a:lnTo>
                <a:lnTo>
                  <a:pt x="122" y="333"/>
                </a:lnTo>
                <a:lnTo>
                  <a:pt x="162" y="276"/>
                </a:lnTo>
                <a:lnTo>
                  <a:pt x="208" y="222"/>
                </a:lnTo>
                <a:lnTo>
                  <a:pt x="259" y="175"/>
                </a:lnTo>
                <a:lnTo>
                  <a:pt x="316" y="129"/>
                </a:lnTo>
                <a:lnTo>
                  <a:pt x="373" y="93"/>
                </a:lnTo>
                <a:lnTo>
                  <a:pt x="438" y="61"/>
                </a:lnTo>
                <a:lnTo>
                  <a:pt x="502" y="35"/>
                </a:lnTo>
                <a:lnTo>
                  <a:pt x="570" y="18"/>
                </a:lnTo>
                <a:lnTo>
                  <a:pt x="642" y="3"/>
                </a:lnTo>
                <a:lnTo>
                  <a:pt x="714" y="0"/>
                </a:lnTo>
                <a:close/>
              </a:path>
            </a:pathLst>
          </a:custGeom>
          <a:solidFill>
            <a:srgbClr val="FFFA00"/>
          </a:solidFill>
          <a:ln w="9525">
            <a:noFill/>
            <a:round/>
            <a:headEnd/>
            <a:tailEnd/>
          </a:ln>
        </p:spPr>
        <p:txBody>
          <a:bodyPr/>
          <a:lstStyle/>
          <a:p>
            <a:endParaRPr lang="en-US"/>
          </a:p>
        </p:txBody>
      </p:sp>
      <p:sp>
        <p:nvSpPr>
          <p:cNvPr id="38918" name="Freeform 8"/>
          <p:cNvSpPr>
            <a:spLocks/>
          </p:cNvSpPr>
          <p:nvPr/>
        </p:nvSpPr>
        <p:spPr bwMode="auto">
          <a:xfrm>
            <a:off x="2655888" y="2362200"/>
            <a:ext cx="3979862" cy="3355975"/>
          </a:xfrm>
          <a:custGeom>
            <a:avLst/>
            <a:gdLst>
              <a:gd name="T0" fmla="*/ 2147483647 w 1437"/>
              <a:gd name="T1" fmla="*/ 0 h 1516"/>
              <a:gd name="T2" fmla="*/ 2147483647 w 1437"/>
              <a:gd name="T3" fmla="*/ 2147483647 h 1516"/>
              <a:gd name="T4" fmla="*/ 2147483647 w 1437"/>
              <a:gd name="T5" fmla="*/ 2147483647 h 1516"/>
              <a:gd name="T6" fmla="*/ 2147483647 w 1437"/>
              <a:gd name="T7" fmla="*/ 2147483647 h 1516"/>
              <a:gd name="T8" fmla="*/ 2147483647 w 1437"/>
              <a:gd name="T9" fmla="*/ 2147483647 h 1516"/>
              <a:gd name="T10" fmla="*/ 2147483647 w 1437"/>
              <a:gd name="T11" fmla="*/ 2147483647 h 1516"/>
              <a:gd name="T12" fmla="*/ 2147483647 w 1437"/>
              <a:gd name="T13" fmla="*/ 2147483647 h 1516"/>
              <a:gd name="T14" fmla="*/ 2147483647 w 1437"/>
              <a:gd name="T15" fmla="*/ 2147483647 h 1516"/>
              <a:gd name="T16" fmla="*/ 2147483647 w 1437"/>
              <a:gd name="T17" fmla="*/ 2147483647 h 1516"/>
              <a:gd name="T18" fmla="*/ 2147483647 w 1437"/>
              <a:gd name="T19" fmla="*/ 2147483647 h 1516"/>
              <a:gd name="T20" fmla="*/ 2147483647 w 1437"/>
              <a:gd name="T21" fmla="*/ 2147483647 h 1516"/>
              <a:gd name="T22" fmla="*/ 2147483647 w 1437"/>
              <a:gd name="T23" fmla="*/ 2147483647 h 1516"/>
              <a:gd name="T24" fmla="*/ 2147483647 w 1437"/>
              <a:gd name="T25" fmla="*/ 2147483647 h 1516"/>
              <a:gd name="T26" fmla="*/ 2147483647 w 1437"/>
              <a:gd name="T27" fmla="*/ 2147483647 h 1516"/>
              <a:gd name="T28" fmla="*/ 2147483647 w 1437"/>
              <a:gd name="T29" fmla="*/ 2147483647 h 1516"/>
              <a:gd name="T30" fmla="*/ 2147483647 w 1437"/>
              <a:gd name="T31" fmla="*/ 2147483647 h 1516"/>
              <a:gd name="T32" fmla="*/ 2147483647 w 1437"/>
              <a:gd name="T33" fmla="*/ 2147483647 h 1516"/>
              <a:gd name="T34" fmla="*/ 2147483647 w 1437"/>
              <a:gd name="T35" fmla="*/ 2147483647 h 1516"/>
              <a:gd name="T36" fmla="*/ 2147483647 w 1437"/>
              <a:gd name="T37" fmla="*/ 2147483647 h 1516"/>
              <a:gd name="T38" fmla="*/ 2147483647 w 1437"/>
              <a:gd name="T39" fmla="*/ 2147483647 h 1516"/>
              <a:gd name="T40" fmla="*/ 2147483647 w 1437"/>
              <a:gd name="T41" fmla="*/ 2147483647 h 1516"/>
              <a:gd name="T42" fmla="*/ 2147483647 w 1437"/>
              <a:gd name="T43" fmla="*/ 2147483647 h 1516"/>
              <a:gd name="T44" fmla="*/ 2147483647 w 1437"/>
              <a:gd name="T45" fmla="*/ 2147483647 h 1516"/>
              <a:gd name="T46" fmla="*/ 2147483647 w 1437"/>
              <a:gd name="T47" fmla="*/ 2147483647 h 1516"/>
              <a:gd name="T48" fmla="*/ 2147483647 w 1437"/>
              <a:gd name="T49" fmla="*/ 2147483647 h 1516"/>
              <a:gd name="T50" fmla="*/ 0 w 1437"/>
              <a:gd name="T51" fmla="*/ 2147483647 h 1516"/>
              <a:gd name="T52" fmla="*/ 2147483647 w 1437"/>
              <a:gd name="T53" fmla="*/ 2147483647 h 1516"/>
              <a:gd name="T54" fmla="*/ 2147483647 w 1437"/>
              <a:gd name="T55" fmla="*/ 2147483647 h 1516"/>
              <a:gd name="T56" fmla="*/ 2147483647 w 1437"/>
              <a:gd name="T57" fmla="*/ 2147483647 h 1516"/>
              <a:gd name="T58" fmla="*/ 2147483647 w 1437"/>
              <a:gd name="T59" fmla="*/ 2147483647 h 1516"/>
              <a:gd name="T60" fmla="*/ 2147483647 w 1437"/>
              <a:gd name="T61" fmla="*/ 2147483647 h 1516"/>
              <a:gd name="T62" fmla="*/ 2147483647 w 1437"/>
              <a:gd name="T63" fmla="*/ 2147483647 h 1516"/>
              <a:gd name="T64" fmla="*/ 2147483647 w 1437"/>
              <a:gd name="T65" fmla="*/ 2147483647 h 1516"/>
              <a:gd name="T66" fmla="*/ 2147483647 w 1437"/>
              <a:gd name="T67" fmla="*/ 2147483647 h 1516"/>
              <a:gd name="T68" fmla="*/ 2147483647 w 1437"/>
              <a:gd name="T69" fmla="*/ 0 h 15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37"/>
              <a:gd name="T106" fmla="*/ 0 h 1516"/>
              <a:gd name="T107" fmla="*/ 1437 w 1437"/>
              <a:gd name="T108" fmla="*/ 1516 h 15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37" h="1516">
                <a:moveTo>
                  <a:pt x="721" y="0"/>
                </a:moveTo>
                <a:lnTo>
                  <a:pt x="721" y="0"/>
                </a:lnTo>
                <a:lnTo>
                  <a:pt x="792" y="4"/>
                </a:lnTo>
                <a:lnTo>
                  <a:pt x="864" y="14"/>
                </a:lnTo>
                <a:lnTo>
                  <a:pt x="932" y="32"/>
                </a:lnTo>
                <a:lnTo>
                  <a:pt x="997" y="57"/>
                </a:lnTo>
                <a:lnTo>
                  <a:pt x="1061" y="90"/>
                </a:lnTo>
                <a:lnTo>
                  <a:pt x="1122" y="129"/>
                </a:lnTo>
                <a:lnTo>
                  <a:pt x="1176" y="172"/>
                </a:lnTo>
                <a:lnTo>
                  <a:pt x="1226" y="222"/>
                </a:lnTo>
                <a:lnTo>
                  <a:pt x="1273" y="276"/>
                </a:lnTo>
                <a:lnTo>
                  <a:pt x="1316" y="333"/>
                </a:lnTo>
                <a:lnTo>
                  <a:pt x="1351" y="398"/>
                </a:lnTo>
                <a:lnTo>
                  <a:pt x="1380" y="462"/>
                </a:lnTo>
                <a:lnTo>
                  <a:pt x="1405" y="534"/>
                </a:lnTo>
                <a:lnTo>
                  <a:pt x="1423" y="606"/>
                </a:lnTo>
                <a:lnTo>
                  <a:pt x="1434" y="681"/>
                </a:lnTo>
                <a:lnTo>
                  <a:pt x="1437" y="756"/>
                </a:lnTo>
                <a:lnTo>
                  <a:pt x="1434" y="835"/>
                </a:lnTo>
                <a:lnTo>
                  <a:pt x="1423" y="910"/>
                </a:lnTo>
                <a:lnTo>
                  <a:pt x="1405" y="982"/>
                </a:lnTo>
                <a:lnTo>
                  <a:pt x="1380" y="1054"/>
                </a:lnTo>
                <a:lnTo>
                  <a:pt x="1351" y="1118"/>
                </a:lnTo>
                <a:lnTo>
                  <a:pt x="1316" y="1183"/>
                </a:lnTo>
                <a:lnTo>
                  <a:pt x="1273" y="1240"/>
                </a:lnTo>
                <a:lnTo>
                  <a:pt x="1226" y="1294"/>
                </a:lnTo>
                <a:lnTo>
                  <a:pt x="1176" y="1344"/>
                </a:lnTo>
                <a:lnTo>
                  <a:pt x="1122" y="1387"/>
                </a:lnTo>
                <a:lnTo>
                  <a:pt x="1061" y="1423"/>
                </a:lnTo>
                <a:lnTo>
                  <a:pt x="997" y="1455"/>
                </a:lnTo>
                <a:lnTo>
                  <a:pt x="932" y="1480"/>
                </a:lnTo>
                <a:lnTo>
                  <a:pt x="864" y="1501"/>
                </a:lnTo>
                <a:lnTo>
                  <a:pt x="792" y="1512"/>
                </a:lnTo>
                <a:lnTo>
                  <a:pt x="721" y="1516"/>
                </a:lnTo>
                <a:lnTo>
                  <a:pt x="645" y="1512"/>
                </a:lnTo>
                <a:lnTo>
                  <a:pt x="574" y="1501"/>
                </a:lnTo>
                <a:lnTo>
                  <a:pt x="506" y="1480"/>
                </a:lnTo>
                <a:lnTo>
                  <a:pt x="441" y="1455"/>
                </a:lnTo>
                <a:lnTo>
                  <a:pt x="377" y="1423"/>
                </a:lnTo>
                <a:lnTo>
                  <a:pt x="319" y="1387"/>
                </a:lnTo>
                <a:lnTo>
                  <a:pt x="262" y="1344"/>
                </a:lnTo>
                <a:lnTo>
                  <a:pt x="212" y="1294"/>
                </a:lnTo>
                <a:lnTo>
                  <a:pt x="165" y="1240"/>
                </a:lnTo>
                <a:lnTo>
                  <a:pt x="122" y="1183"/>
                </a:lnTo>
                <a:lnTo>
                  <a:pt x="86" y="1118"/>
                </a:lnTo>
                <a:lnTo>
                  <a:pt x="58" y="1054"/>
                </a:lnTo>
                <a:lnTo>
                  <a:pt x="33" y="982"/>
                </a:lnTo>
                <a:lnTo>
                  <a:pt x="15" y="910"/>
                </a:lnTo>
                <a:lnTo>
                  <a:pt x="4" y="835"/>
                </a:lnTo>
                <a:lnTo>
                  <a:pt x="0" y="756"/>
                </a:lnTo>
                <a:lnTo>
                  <a:pt x="4" y="681"/>
                </a:lnTo>
                <a:lnTo>
                  <a:pt x="15" y="606"/>
                </a:lnTo>
                <a:lnTo>
                  <a:pt x="33" y="534"/>
                </a:lnTo>
                <a:lnTo>
                  <a:pt x="58" y="462"/>
                </a:lnTo>
                <a:lnTo>
                  <a:pt x="86" y="398"/>
                </a:lnTo>
                <a:lnTo>
                  <a:pt x="122" y="333"/>
                </a:lnTo>
                <a:lnTo>
                  <a:pt x="165" y="276"/>
                </a:lnTo>
                <a:lnTo>
                  <a:pt x="212" y="222"/>
                </a:lnTo>
                <a:lnTo>
                  <a:pt x="262" y="172"/>
                </a:lnTo>
                <a:lnTo>
                  <a:pt x="319" y="129"/>
                </a:lnTo>
                <a:lnTo>
                  <a:pt x="377" y="90"/>
                </a:lnTo>
                <a:lnTo>
                  <a:pt x="441" y="57"/>
                </a:lnTo>
                <a:lnTo>
                  <a:pt x="506" y="32"/>
                </a:lnTo>
                <a:lnTo>
                  <a:pt x="574" y="14"/>
                </a:lnTo>
                <a:lnTo>
                  <a:pt x="645" y="4"/>
                </a:lnTo>
                <a:lnTo>
                  <a:pt x="721" y="0"/>
                </a:lnTo>
                <a:close/>
              </a:path>
            </a:pathLst>
          </a:custGeom>
          <a:solidFill>
            <a:srgbClr val="FFF200"/>
          </a:solidFill>
          <a:ln w="9525">
            <a:noFill/>
            <a:round/>
            <a:headEnd/>
            <a:tailEnd/>
          </a:ln>
        </p:spPr>
        <p:txBody>
          <a:bodyPr/>
          <a:lstStyle/>
          <a:p>
            <a:endParaRPr lang="en-US"/>
          </a:p>
        </p:txBody>
      </p:sp>
      <p:sp>
        <p:nvSpPr>
          <p:cNvPr id="38919" name="Freeform 9"/>
          <p:cNvSpPr>
            <a:spLocks/>
          </p:cNvSpPr>
          <p:nvPr/>
        </p:nvSpPr>
        <p:spPr bwMode="auto">
          <a:xfrm>
            <a:off x="2636838" y="2347913"/>
            <a:ext cx="3998912" cy="3370262"/>
          </a:xfrm>
          <a:custGeom>
            <a:avLst/>
            <a:gdLst>
              <a:gd name="T0" fmla="*/ 2147483647 w 1444"/>
              <a:gd name="T1" fmla="*/ 0 h 1523"/>
              <a:gd name="T2" fmla="*/ 2147483647 w 1444"/>
              <a:gd name="T3" fmla="*/ 2147483647 h 1523"/>
              <a:gd name="T4" fmla="*/ 2147483647 w 1444"/>
              <a:gd name="T5" fmla="*/ 2147483647 h 1523"/>
              <a:gd name="T6" fmla="*/ 2147483647 w 1444"/>
              <a:gd name="T7" fmla="*/ 2147483647 h 1523"/>
              <a:gd name="T8" fmla="*/ 2147483647 w 1444"/>
              <a:gd name="T9" fmla="*/ 2147483647 h 1523"/>
              <a:gd name="T10" fmla="*/ 2147483647 w 1444"/>
              <a:gd name="T11" fmla="*/ 2147483647 h 1523"/>
              <a:gd name="T12" fmla="*/ 2147483647 w 1444"/>
              <a:gd name="T13" fmla="*/ 2147483647 h 1523"/>
              <a:gd name="T14" fmla="*/ 2147483647 w 1444"/>
              <a:gd name="T15" fmla="*/ 2147483647 h 1523"/>
              <a:gd name="T16" fmla="*/ 2147483647 w 1444"/>
              <a:gd name="T17" fmla="*/ 2147483647 h 1523"/>
              <a:gd name="T18" fmla="*/ 2147483647 w 1444"/>
              <a:gd name="T19" fmla="*/ 2147483647 h 1523"/>
              <a:gd name="T20" fmla="*/ 2147483647 w 1444"/>
              <a:gd name="T21" fmla="*/ 2147483647 h 1523"/>
              <a:gd name="T22" fmla="*/ 2147483647 w 1444"/>
              <a:gd name="T23" fmla="*/ 2147483647 h 1523"/>
              <a:gd name="T24" fmla="*/ 2147483647 w 1444"/>
              <a:gd name="T25" fmla="*/ 2147483647 h 1523"/>
              <a:gd name="T26" fmla="*/ 2147483647 w 1444"/>
              <a:gd name="T27" fmla="*/ 2147483647 h 1523"/>
              <a:gd name="T28" fmla="*/ 2147483647 w 1444"/>
              <a:gd name="T29" fmla="*/ 2147483647 h 1523"/>
              <a:gd name="T30" fmla="*/ 2147483647 w 1444"/>
              <a:gd name="T31" fmla="*/ 2147483647 h 1523"/>
              <a:gd name="T32" fmla="*/ 2147483647 w 1444"/>
              <a:gd name="T33" fmla="*/ 2147483647 h 1523"/>
              <a:gd name="T34" fmla="*/ 2147483647 w 1444"/>
              <a:gd name="T35" fmla="*/ 2147483647 h 1523"/>
              <a:gd name="T36" fmla="*/ 2147483647 w 1444"/>
              <a:gd name="T37" fmla="*/ 2147483647 h 1523"/>
              <a:gd name="T38" fmla="*/ 2147483647 w 1444"/>
              <a:gd name="T39" fmla="*/ 2147483647 h 1523"/>
              <a:gd name="T40" fmla="*/ 2147483647 w 1444"/>
              <a:gd name="T41" fmla="*/ 2147483647 h 1523"/>
              <a:gd name="T42" fmla="*/ 2147483647 w 1444"/>
              <a:gd name="T43" fmla="*/ 2147483647 h 1523"/>
              <a:gd name="T44" fmla="*/ 2147483647 w 1444"/>
              <a:gd name="T45" fmla="*/ 2147483647 h 1523"/>
              <a:gd name="T46" fmla="*/ 2147483647 w 1444"/>
              <a:gd name="T47" fmla="*/ 2147483647 h 1523"/>
              <a:gd name="T48" fmla="*/ 2147483647 w 1444"/>
              <a:gd name="T49" fmla="*/ 2147483647 h 1523"/>
              <a:gd name="T50" fmla="*/ 0 w 1444"/>
              <a:gd name="T51" fmla="*/ 2147483647 h 1523"/>
              <a:gd name="T52" fmla="*/ 2147483647 w 1444"/>
              <a:gd name="T53" fmla="*/ 2147483647 h 1523"/>
              <a:gd name="T54" fmla="*/ 2147483647 w 1444"/>
              <a:gd name="T55" fmla="*/ 2147483647 h 1523"/>
              <a:gd name="T56" fmla="*/ 2147483647 w 1444"/>
              <a:gd name="T57" fmla="*/ 2147483647 h 1523"/>
              <a:gd name="T58" fmla="*/ 2147483647 w 1444"/>
              <a:gd name="T59" fmla="*/ 2147483647 h 1523"/>
              <a:gd name="T60" fmla="*/ 2147483647 w 1444"/>
              <a:gd name="T61" fmla="*/ 2147483647 h 1523"/>
              <a:gd name="T62" fmla="*/ 2147483647 w 1444"/>
              <a:gd name="T63" fmla="*/ 2147483647 h 1523"/>
              <a:gd name="T64" fmla="*/ 2147483647 w 1444"/>
              <a:gd name="T65" fmla="*/ 2147483647 h 1523"/>
              <a:gd name="T66" fmla="*/ 2147483647 w 1444"/>
              <a:gd name="T67" fmla="*/ 2147483647 h 1523"/>
              <a:gd name="T68" fmla="*/ 2147483647 w 1444"/>
              <a:gd name="T69" fmla="*/ 0 h 15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44"/>
              <a:gd name="T106" fmla="*/ 0 h 1523"/>
              <a:gd name="T107" fmla="*/ 1444 w 1444"/>
              <a:gd name="T108" fmla="*/ 1523 h 152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44" h="1523">
                <a:moveTo>
                  <a:pt x="724" y="0"/>
                </a:moveTo>
                <a:lnTo>
                  <a:pt x="724" y="0"/>
                </a:lnTo>
                <a:lnTo>
                  <a:pt x="796" y="3"/>
                </a:lnTo>
                <a:lnTo>
                  <a:pt x="867" y="14"/>
                </a:lnTo>
                <a:lnTo>
                  <a:pt x="939" y="36"/>
                </a:lnTo>
                <a:lnTo>
                  <a:pt x="1004" y="61"/>
                </a:lnTo>
                <a:lnTo>
                  <a:pt x="1068" y="93"/>
                </a:lnTo>
                <a:lnTo>
                  <a:pt x="1126" y="132"/>
                </a:lnTo>
                <a:lnTo>
                  <a:pt x="1183" y="175"/>
                </a:lnTo>
                <a:lnTo>
                  <a:pt x="1233" y="226"/>
                </a:lnTo>
                <a:lnTo>
                  <a:pt x="1280" y="279"/>
                </a:lnTo>
                <a:lnTo>
                  <a:pt x="1323" y="337"/>
                </a:lnTo>
                <a:lnTo>
                  <a:pt x="1358" y="401"/>
                </a:lnTo>
                <a:lnTo>
                  <a:pt x="1387" y="466"/>
                </a:lnTo>
                <a:lnTo>
                  <a:pt x="1412" y="537"/>
                </a:lnTo>
                <a:lnTo>
                  <a:pt x="1430" y="609"/>
                </a:lnTo>
                <a:lnTo>
                  <a:pt x="1441" y="684"/>
                </a:lnTo>
                <a:lnTo>
                  <a:pt x="1444" y="763"/>
                </a:lnTo>
                <a:lnTo>
                  <a:pt x="1441" y="838"/>
                </a:lnTo>
                <a:lnTo>
                  <a:pt x="1430" y="917"/>
                </a:lnTo>
                <a:lnTo>
                  <a:pt x="1412" y="989"/>
                </a:lnTo>
                <a:lnTo>
                  <a:pt x="1387" y="1057"/>
                </a:lnTo>
                <a:lnTo>
                  <a:pt x="1358" y="1125"/>
                </a:lnTo>
                <a:lnTo>
                  <a:pt x="1323" y="1190"/>
                </a:lnTo>
                <a:lnTo>
                  <a:pt x="1280" y="1247"/>
                </a:lnTo>
                <a:lnTo>
                  <a:pt x="1233" y="1301"/>
                </a:lnTo>
                <a:lnTo>
                  <a:pt x="1183" y="1351"/>
                </a:lnTo>
                <a:lnTo>
                  <a:pt x="1126" y="1394"/>
                </a:lnTo>
                <a:lnTo>
                  <a:pt x="1068" y="1433"/>
                </a:lnTo>
                <a:lnTo>
                  <a:pt x="1004" y="1465"/>
                </a:lnTo>
                <a:lnTo>
                  <a:pt x="939" y="1491"/>
                </a:lnTo>
                <a:lnTo>
                  <a:pt x="867" y="1508"/>
                </a:lnTo>
                <a:lnTo>
                  <a:pt x="796" y="1519"/>
                </a:lnTo>
                <a:lnTo>
                  <a:pt x="724" y="1523"/>
                </a:lnTo>
                <a:lnTo>
                  <a:pt x="649" y="1519"/>
                </a:lnTo>
                <a:lnTo>
                  <a:pt x="577" y="1508"/>
                </a:lnTo>
                <a:lnTo>
                  <a:pt x="509" y="1491"/>
                </a:lnTo>
                <a:lnTo>
                  <a:pt x="445" y="1465"/>
                </a:lnTo>
                <a:lnTo>
                  <a:pt x="380" y="1433"/>
                </a:lnTo>
                <a:lnTo>
                  <a:pt x="319" y="1394"/>
                </a:lnTo>
                <a:lnTo>
                  <a:pt x="265" y="1351"/>
                </a:lnTo>
                <a:lnTo>
                  <a:pt x="215" y="1301"/>
                </a:lnTo>
                <a:lnTo>
                  <a:pt x="169" y="1247"/>
                </a:lnTo>
                <a:lnTo>
                  <a:pt x="126" y="1190"/>
                </a:lnTo>
                <a:lnTo>
                  <a:pt x="90" y="1125"/>
                </a:lnTo>
                <a:lnTo>
                  <a:pt x="57" y="1057"/>
                </a:lnTo>
                <a:lnTo>
                  <a:pt x="36" y="989"/>
                </a:lnTo>
                <a:lnTo>
                  <a:pt x="18" y="917"/>
                </a:lnTo>
                <a:lnTo>
                  <a:pt x="4" y="838"/>
                </a:lnTo>
                <a:lnTo>
                  <a:pt x="0" y="763"/>
                </a:lnTo>
                <a:lnTo>
                  <a:pt x="4" y="684"/>
                </a:lnTo>
                <a:lnTo>
                  <a:pt x="18" y="609"/>
                </a:lnTo>
                <a:lnTo>
                  <a:pt x="36" y="537"/>
                </a:lnTo>
                <a:lnTo>
                  <a:pt x="57" y="466"/>
                </a:lnTo>
                <a:lnTo>
                  <a:pt x="90" y="401"/>
                </a:lnTo>
                <a:lnTo>
                  <a:pt x="126" y="337"/>
                </a:lnTo>
                <a:lnTo>
                  <a:pt x="169" y="279"/>
                </a:lnTo>
                <a:lnTo>
                  <a:pt x="215" y="226"/>
                </a:lnTo>
                <a:lnTo>
                  <a:pt x="265" y="175"/>
                </a:lnTo>
                <a:lnTo>
                  <a:pt x="319" y="132"/>
                </a:lnTo>
                <a:lnTo>
                  <a:pt x="380" y="93"/>
                </a:lnTo>
                <a:lnTo>
                  <a:pt x="445" y="61"/>
                </a:lnTo>
                <a:lnTo>
                  <a:pt x="509" y="36"/>
                </a:lnTo>
                <a:lnTo>
                  <a:pt x="577" y="14"/>
                </a:lnTo>
                <a:lnTo>
                  <a:pt x="649" y="3"/>
                </a:lnTo>
                <a:lnTo>
                  <a:pt x="724" y="0"/>
                </a:lnTo>
                <a:close/>
              </a:path>
            </a:pathLst>
          </a:custGeom>
          <a:solidFill>
            <a:srgbClr val="FFED00"/>
          </a:solidFill>
          <a:ln w="9525">
            <a:noFill/>
            <a:round/>
            <a:headEnd/>
            <a:tailEnd/>
          </a:ln>
        </p:spPr>
        <p:txBody>
          <a:bodyPr/>
          <a:lstStyle/>
          <a:p>
            <a:endParaRPr lang="en-US"/>
          </a:p>
        </p:txBody>
      </p:sp>
      <p:sp>
        <p:nvSpPr>
          <p:cNvPr id="38920" name="Freeform 10"/>
          <p:cNvSpPr>
            <a:spLocks/>
          </p:cNvSpPr>
          <p:nvPr/>
        </p:nvSpPr>
        <p:spPr bwMode="auto">
          <a:xfrm>
            <a:off x="2628900" y="2338388"/>
            <a:ext cx="4017963" cy="3386137"/>
          </a:xfrm>
          <a:custGeom>
            <a:avLst/>
            <a:gdLst>
              <a:gd name="T0" fmla="*/ 2147483647 w 1451"/>
              <a:gd name="T1" fmla="*/ 0 h 1530"/>
              <a:gd name="T2" fmla="*/ 2147483647 w 1451"/>
              <a:gd name="T3" fmla="*/ 2147483647 h 1530"/>
              <a:gd name="T4" fmla="*/ 2147483647 w 1451"/>
              <a:gd name="T5" fmla="*/ 2147483647 h 1530"/>
              <a:gd name="T6" fmla="*/ 2147483647 w 1451"/>
              <a:gd name="T7" fmla="*/ 2147483647 h 1530"/>
              <a:gd name="T8" fmla="*/ 2147483647 w 1451"/>
              <a:gd name="T9" fmla="*/ 2147483647 h 1530"/>
              <a:gd name="T10" fmla="*/ 2147483647 w 1451"/>
              <a:gd name="T11" fmla="*/ 2147483647 h 1530"/>
              <a:gd name="T12" fmla="*/ 2147483647 w 1451"/>
              <a:gd name="T13" fmla="*/ 2147483647 h 1530"/>
              <a:gd name="T14" fmla="*/ 2147483647 w 1451"/>
              <a:gd name="T15" fmla="*/ 2147483647 h 1530"/>
              <a:gd name="T16" fmla="*/ 2147483647 w 1451"/>
              <a:gd name="T17" fmla="*/ 2147483647 h 1530"/>
              <a:gd name="T18" fmla="*/ 2147483647 w 1451"/>
              <a:gd name="T19" fmla="*/ 2147483647 h 1530"/>
              <a:gd name="T20" fmla="*/ 2147483647 w 1451"/>
              <a:gd name="T21" fmla="*/ 2147483647 h 1530"/>
              <a:gd name="T22" fmla="*/ 2147483647 w 1451"/>
              <a:gd name="T23" fmla="*/ 2147483647 h 1530"/>
              <a:gd name="T24" fmla="*/ 2147483647 w 1451"/>
              <a:gd name="T25" fmla="*/ 2147483647 h 1530"/>
              <a:gd name="T26" fmla="*/ 2147483647 w 1451"/>
              <a:gd name="T27" fmla="*/ 2147483647 h 1530"/>
              <a:gd name="T28" fmla="*/ 2147483647 w 1451"/>
              <a:gd name="T29" fmla="*/ 2147483647 h 1530"/>
              <a:gd name="T30" fmla="*/ 2147483647 w 1451"/>
              <a:gd name="T31" fmla="*/ 2147483647 h 1530"/>
              <a:gd name="T32" fmla="*/ 2147483647 w 1451"/>
              <a:gd name="T33" fmla="*/ 2147483647 h 1530"/>
              <a:gd name="T34" fmla="*/ 2147483647 w 1451"/>
              <a:gd name="T35" fmla="*/ 2147483647 h 1530"/>
              <a:gd name="T36" fmla="*/ 2147483647 w 1451"/>
              <a:gd name="T37" fmla="*/ 2147483647 h 1530"/>
              <a:gd name="T38" fmla="*/ 2147483647 w 1451"/>
              <a:gd name="T39" fmla="*/ 2147483647 h 1530"/>
              <a:gd name="T40" fmla="*/ 2147483647 w 1451"/>
              <a:gd name="T41" fmla="*/ 2147483647 h 1530"/>
              <a:gd name="T42" fmla="*/ 2147483647 w 1451"/>
              <a:gd name="T43" fmla="*/ 2147483647 h 1530"/>
              <a:gd name="T44" fmla="*/ 2147483647 w 1451"/>
              <a:gd name="T45" fmla="*/ 2147483647 h 1530"/>
              <a:gd name="T46" fmla="*/ 2147483647 w 1451"/>
              <a:gd name="T47" fmla="*/ 2147483647 h 1530"/>
              <a:gd name="T48" fmla="*/ 2147483647 w 1451"/>
              <a:gd name="T49" fmla="*/ 2147483647 h 1530"/>
              <a:gd name="T50" fmla="*/ 0 w 1451"/>
              <a:gd name="T51" fmla="*/ 2147483647 h 1530"/>
              <a:gd name="T52" fmla="*/ 2147483647 w 1451"/>
              <a:gd name="T53" fmla="*/ 2147483647 h 1530"/>
              <a:gd name="T54" fmla="*/ 2147483647 w 1451"/>
              <a:gd name="T55" fmla="*/ 2147483647 h 1530"/>
              <a:gd name="T56" fmla="*/ 2147483647 w 1451"/>
              <a:gd name="T57" fmla="*/ 2147483647 h 1530"/>
              <a:gd name="T58" fmla="*/ 2147483647 w 1451"/>
              <a:gd name="T59" fmla="*/ 2147483647 h 1530"/>
              <a:gd name="T60" fmla="*/ 2147483647 w 1451"/>
              <a:gd name="T61" fmla="*/ 2147483647 h 1530"/>
              <a:gd name="T62" fmla="*/ 2147483647 w 1451"/>
              <a:gd name="T63" fmla="*/ 2147483647 h 1530"/>
              <a:gd name="T64" fmla="*/ 2147483647 w 1451"/>
              <a:gd name="T65" fmla="*/ 2147483647 h 1530"/>
              <a:gd name="T66" fmla="*/ 2147483647 w 1451"/>
              <a:gd name="T67" fmla="*/ 2147483647 h 1530"/>
              <a:gd name="T68" fmla="*/ 2147483647 w 1451"/>
              <a:gd name="T69" fmla="*/ 0 h 153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1"/>
              <a:gd name="T106" fmla="*/ 0 h 1530"/>
              <a:gd name="T107" fmla="*/ 1451 w 1451"/>
              <a:gd name="T108" fmla="*/ 1530 h 153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1" h="1530">
                <a:moveTo>
                  <a:pt x="724" y="0"/>
                </a:moveTo>
                <a:lnTo>
                  <a:pt x="724" y="0"/>
                </a:lnTo>
                <a:lnTo>
                  <a:pt x="799" y="4"/>
                </a:lnTo>
                <a:lnTo>
                  <a:pt x="870" y="15"/>
                </a:lnTo>
                <a:lnTo>
                  <a:pt x="939" y="33"/>
                </a:lnTo>
                <a:lnTo>
                  <a:pt x="1007" y="58"/>
                </a:lnTo>
                <a:lnTo>
                  <a:pt x="1071" y="90"/>
                </a:lnTo>
                <a:lnTo>
                  <a:pt x="1129" y="129"/>
                </a:lnTo>
                <a:lnTo>
                  <a:pt x="1186" y="172"/>
                </a:lnTo>
                <a:lnTo>
                  <a:pt x="1236" y="222"/>
                </a:lnTo>
                <a:lnTo>
                  <a:pt x="1283" y="276"/>
                </a:lnTo>
                <a:lnTo>
                  <a:pt x="1326" y="337"/>
                </a:lnTo>
                <a:lnTo>
                  <a:pt x="1361" y="398"/>
                </a:lnTo>
                <a:lnTo>
                  <a:pt x="1394" y="466"/>
                </a:lnTo>
                <a:lnTo>
                  <a:pt x="1415" y="538"/>
                </a:lnTo>
                <a:lnTo>
                  <a:pt x="1433" y="609"/>
                </a:lnTo>
                <a:lnTo>
                  <a:pt x="1447" y="685"/>
                </a:lnTo>
                <a:lnTo>
                  <a:pt x="1451" y="764"/>
                </a:lnTo>
                <a:lnTo>
                  <a:pt x="1447" y="842"/>
                </a:lnTo>
                <a:lnTo>
                  <a:pt x="1433" y="918"/>
                </a:lnTo>
                <a:lnTo>
                  <a:pt x="1415" y="993"/>
                </a:lnTo>
                <a:lnTo>
                  <a:pt x="1394" y="1061"/>
                </a:lnTo>
                <a:lnTo>
                  <a:pt x="1361" y="1129"/>
                </a:lnTo>
                <a:lnTo>
                  <a:pt x="1326" y="1194"/>
                </a:lnTo>
                <a:lnTo>
                  <a:pt x="1283" y="1251"/>
                </a:lnTo>
                <a:lnTo>
                  <a:pt x="1236" y="1305"/>
                </a:lnTo>
                <a:lnTo>
                  <a:pt x="1186" y="1355"/>
                </a:lnTo>
                <a:lnTo>
                  <a:pt x="1129" y="1398"/>
                </a:lnTo>
                <a:lnTo>
                  <a:pt x="1071" y="1437"/>
                </a:lnTo>
                <a:lnTo>
                  <a:pt x="1007" y="1469"/>
                </a:lnTo>
                <a:lnTo>
                  <a:pt x="939" y="1495"/>
                </a:lnTo>
                <a:lnTo>
                  <a:pt x="870" y="1512"/>
                </a:lnTo>
                <a:lnTo>
                  <a:pt x="799" y="1527"/>
                </a:lnTo>
                <a:lnTo>
                  <a:pt x="724" y="1530"/>
                </a:lnTo>
                <a:lnTo>
                  <a:pt x="652" y="1527"/>
                </a:lnTo>
                <a:lnTo>
                  <a:pt x="577" y="1512"/>
                </a:lnTo>
                <a:lnTo>
                  <a:pt x="508" y="1495"/>
                </a:lnTo>
                <a:lnTo>
                  <a:pt x="444" y="1469"/>
                </a:lnTo>
                <a:lnTo>
                  <a:pt x="379" y="1437"/>
                </a:lnTo>
                <a:lnTo>
                  <a:pt x="319" y="1398"/>
                </a:lnTo>
                <a:lnTo>
                  <a:pt x="265" y="1355"/>
                </a:lnTo>
                <a:lnTo>
                  <a:pt x="211" y="1305"/>
                </a:lnTo>
                <a:lnTo>
                  <a:pt x="164" y="1251"/>
                </a:lnTo>
                <a:lnTo>
                  <a:pt x="121" y="1194"/>
                </a:lnTo>
                <a:lnTo>
                  <a:pt x="86" y="1129"/>
                </a:lnTo>
                <a:lnTo>
                  <a:pt x="57" y="1061"/>
                </a:lnTo>
                <a:lnTo>
                  <a:pt x="32" y="993"/>
                </a:lnTo>
                <a:lnTo>
                  <a:pt x="14" y="918"/>
                </a:lnTo>
                <a:lnTo>
                  <a:pt x="3" y="842"/>
                </a:lnTo>
                <a:lnTo>
                  <a:pt x="0" y="764"/>
                </a:lnTo>
                <a:lnTo>
                  <a:pt x="3" y="685"/>
                </a:lnTo>
                <a:lnTo>
                  <a:pt x="14" y="609"/>
                </a:lnTo>
                <a:lnTo>
                  <a:pt x="32" y="538"/>
                </a:lnTo>
                <a:lnTo>
                  <a:pt x="57" y="466"/>
                </a:lnTo>
                <a:lnTo>
                  <a:pt x="86" y="398"/>
                </a:lnTo>
                <a:lnTo>
                  <a:pt x="121" y="337"/>
                </a:lnTo>
                <a:lnTo>
                  <a:pt x="164" y="276"/>
                </a:lnTo>
                <a:lnTo>
                  <a:pt x="211" y="222"/>
                </a:lnTo>
                <a:lnTo>
                  <a:pt x="265" y="172"/>
                </a:lnTo>
                <a:lnTo>
                  <a:pt x="319" y="129"/>
                </a:lnTo>
                <a:lnTo>
                  <a:pt x="379" y="90"/>
                </a:lnTo>
                <a:lnTo>
                  <a:pt x="444" y="58"/>
                </a:lnTo>
                <a:lnTo>
                  <a:pt x="508" y="33"/>
                </a:lnTo>
                <a:lnTo>
                  <a:pt x="577" y="15"/>
                </a:lnTo>
                <a:lnTo>
                  <a:pt x="652" y="4"/>
                </a:lnTo>
                <a:lnTo>
                  <a:pt x="724" y="0"/>
                </a:lnTo>
                <a:close/>
              </a:path>
            </a:pathLst>
          </a:custGeom>
          <a:solidFill>
            <a:srgbClr val="FFE800"/>
          </a:solidFill>
          <a:ln w="9525">
            <a:noFill/>
            <a:round/>
            <a:headEnd/>
            <a:tailEnd/>
          </a:ln>
        </p:spPr>
        <p:txBody>
          <a:bodyPr/>
          <a:lstStyle/>
          <a:p>
            <a:endParaRPr lang="en-US"/>
          </a:p>
        </p:txBody>
      </p:sp>
      <p:sp>
        <p:nvSpPr>
          <p:cNvPr id="38921" name="Freeform 11"/>
          <p:cNvSpPr>
            <a:spLocks/>
          </p:cNvSpPr>
          <p:nvPr/>
        </p:nvSpPr>
        <p:spPr bwMode="auto">
          <a:xfrm>
            <a:off x="2606675" y="2322513"/>
            <a:ext cx="4040188" cy="3402012"/>
          </a:xfrm>
          <a:custGeom>
            <a:avLst/>
            <a:gdLst>
              <a:gd name="T0" fmla="*/ 2147483647 w 1459"/>
              <a:gd name="T1" fmla="*/ 0 h 1537"/>
              <a:gd name="T2" fmla="*/ 2147483647 w 1459"/>
              <a:gd name="T3" fmla="*/ 2147483647 h 1537"/>
              <a:gd name="T4" fmla="*/ 2147483647 w 1459"/>
              <a:gd name="T5" fmla="*/ 2147483647 h 1537"/>
              <a:gd name="T6" fmla="*/ 2147483647 w 1459"/>
              <a:gd name="T7" fmla="*/ 2147483647 h 1537"/>
              <a:gd name="T8" fmla="*/ 2147483647 w 1459"/>
              <a:gd name="T9" fmla="*/ 2147483647 h 1537"/>
              <a:gd name="T10" fmla="*/ 2147483647 w 1459"/>
              <a:gd name="T11" fmla="*/ 2147483647 h 1537"/>
              <a:gd name="T12" fmla="*/ 2147483647 w 1459"/>
              <a:gd name="T13" fmla="*/ 2147483647 h 1537"/>
              <a:gd name="T14" fmla="*/ 2147483647 w 1459"/>
              <a:gd name="T15" fmla="*/ 2147483647 h 1537"/>
              <a:gd name="T16" fmla="*/ 2147483647 w 1459"/>
              <a:gd name="T17" fmla="*/ 2147483647 h 1537"/>
              <a:gd name="T18" fmla="*/ 2147483647 w 1459"/>
              <a:gd name="T19" fmla="*/ 2147483647 h 1537"/>
              <a:gd name="T20" fmla="*/ 2147483647 w 1459"/>
              <a:gd name="T21" fmla="*/ 2147483647 h 1537"/>
              <a:gd name="T22" fmla="*/ 2147483647 w 1459"/>
              <a:gd name="T23" fmla="*/ 2147483647 h 1537"/>
              <a:gd name="T24" fmla="*/ 2147483647 w 1459"/>
              <a:gd name="T25" fmla="*/ 2147483647 h 1537"/>
              <a:gd name="T26" fmla="*/ 2147483647 w 1459"/>
              <a:gd name="T27" fmla="*/ 2147483647 h 1537"/>
              <a:gd name="T28" fmla="*/ 2147483647 w 1459"/>
              <a:gd name="T29" fmla="*/ 2147483647 h 1537"/>
              <a:gd name="T30" fmla="*/ 2147483647 w 1459"/>
              <a:gd name="T31" fmla="*/ 2147483647 h 1537"/>
              <a:gd name="T32" fmla="*/ 2147483647 w 1459"/>
              <a:gd name="T33" fmla="*/ 2147483647 h 1537"/>
              <a:gd name="T34" fmla="*/ 2147483647 w 1459"/>
              <a:gd name="T35" fmla="*/ 2147483647 h 1537"/>
              <a:gd name="T36" fmla="*/ 2147483647 w 1459"/>
              <a:gd name="T37" fmla="*/ 2147483647 h 1537"/>
              <a:gd name="T38" fmla="*/ 2147483647 w 1459"/>
              <a:gd name="T39" fmla="*/ 2147483647 h 1537"/>
              <a:gd name="T40" fmla="*/ 2147483647 w 1459"/>
              <a:gd name="T41" fmla="*/ 2147483647 h 1537"/>
              <a:gd name="T42" fmla="*/ 2147483647 w 1459"/>
              <a:gd name="T43" fmla="*/ 2147483647 h 1537"/>
              <a:gd name="T44" fmla="*/ 2147483647 w 1459"/>
              <a:gd name="T45" fmla="*/ 2147483647 h 1537"/>
              <a:gd name="T46" fmla="*/ 2147483647 w 1459"/>
              <a:gd name="T47" fmla="*/ 2147483647 h 1537"/>
              <a:gd name="T48" fmla="*/ 2147483647 w 1459"/>
              <a:gd name="T49" fmla="*/ 2147483647 h 1537"/>
              <a:gd name="T50" fmla="*/ 0 w 1459"/>
              <a:gd name="T51" fmla="*/ 2147483647 h 1537"/>
              <a:gd name="T52" fmla="*/ 2147483647 w 1459"/>
              <a:gd name="T53" fmla="*/ 2147483647 h 1537"/>
              <a:gd name="T54" fmla="*/ 2147483647 w 1459"/>
              <a:gd name="T55" fmla="*/ 2147483647 h 1537"/>
              <a:gd name="T56" fmla="*/ 2147483647 w 1459"/>
              <a:gd name="T57" fmla="*/ 2147483647 h 1537"/>
              <a:gd name="T58" fmla="*/ 2147483647 w 1459"/>
              <a:gd name="T59" fmla="*/ 2147483647 h 1537"/>
              <a:gd name="T60" fmla="*/ 2147483647 w 1459"/>
              <a:gd name="T61" fmla="*/ 2147483647 h 1537"/>
              <a:gd name="T62" fmla="*/ 2147483647 w 1459"/>
              <a:gd name="T63" fmla="*/ 2147483647 h 1537"/>
              <a:gd name="T64" fmla="*/ 2147483647 w 1459"/>
              <a:gd name="T65" fmla="*/ 2147483647 h 1537"/>
              <a:gd name="T66" fmla="*/ 2147483647 w 1459"/>
              <a:gd name="T67" fmla="*/ 2147483647 h 1537"/>
              <a:gd name="T68" fmla="*/ 2147483647 w 1459"/>
              <a:gd name="T69" fmla="*/ 0 h 15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59"/>
              <a:gd name="T106" fmla="*/ 0 h 1537"/>
              <a:gd name="T107" fmla="*/ 1459 w 1459"/>
              <a:gd name="T108" fmla="*/ 1537 h 15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59" h="1537">
                <a:moveTo>
                  <a:pt x="728" y="0"/>
                </a:moveTo>
                <a:lnTo>
                  <a:pt x="728" y="0"/>
                </a:lnTo>
                <a:lnTo>
                  <a:pt x="803" y="4"/>
                </a:lnTo>
                <a:lnTo>
                  <a:pt x="875" y="14"/>
                </a:lnTo>
                <a:lnTo>
                  <a:pt x="947" y="36"/>
                </a:lnTo>
                <a:lnTo>
                  <a:pt x="1015" y="61"/>
                </a:lnTo>
                <a:lnTo>
                  <a:pt x="1076" y="93"/>
                </a:lnTo>
                <a:lnTo>
                  <a:pt x="1137" y="133"/>
                </a:lnTo>
                <a:lnTo>
                  <a:pt x="1194" y="176"/>
                </a:lnTo>
                <a:lnTo>
                  <a:pt x="1244" y="226"/>
                </a:lnTo>
                <a:lnTo>
                  <a:pt x="1291" y="280"/>
                </a:lnTo>
                <a:lnTo>
                  <a:pt x="1334" y="341"/>
                </a:lnTo>
                <a:lnTo>
                  <a:pt x="1369" y="401"/>
                </a:lnTo>
                <a:lnTo>
                  <a:pt x="1402" y="470"/>
                </a:lnTo>
                <a:lnTo>
                  <a:pt x="1427" y="541"/>
                </a:lnTo>
                <a:lnTo>
                  <a:pt x="1445" y="613"/>
                </a:lnTo>
                <a:lnTo>
                  <a:pt x="1455" y="692"/>
                </a:lnTo>
                <a:lnTo>
                  <a:pt x="1459" y="771"/>
                </a:lnTo>
                <a:lnTo>
                  <a:pt x="1455" y="846"/>
                </a:lnTo>
                <a:lnTo>
                  <a:pt x="1445" y="925"/>
                </a:lnTo>
                <a:lnTo>
                  <a:pt x="1427" y="996"/>
                </a:lnTo>
                <a:lnTo>
                  <a:pt x="1402" y="1068"/>
                </a:lnTo>
                <a:lnTo>
                  <a:pt x="1369" y="1136"/>
                </a:lnTo>
                <a:lnTo>
                  <a:pt x="1334" y="1197"/>
                </a:lnTo>
                <a:lnTo>
                  <a:pt x="1291" y="1258"/>
                </a:lnTo>
                <a:lnTo>
                  <a:pt x="1244" y="1312"/>
                </a:lnTo>
                <a:lnTo>
                  <a:pt x="1194" y="1362"/>
                </a:lnTo>
                <a:lnTo>
                  <a:pt x="1137" y="1408"/>
                </a:lnTo>
                <a:lnTo>
                  <a:pt x="1076" y="1444"/>
                </a:lnTo>
                <a:lnTo>
                  <a:pt x="1015" y="1476"/>
                </a:lnTo>
                <a:lnTo>
                  <a:pt x="947" y="1505"/>
                </a:lnTo>
                <a:lnTo>
                  <a:pt x="875" y="1523"/>
                </a:lnTo>
                <a:lnTo>
                  <a:pt x="803" y="1534"/>
                </a:lnTo>
                <a:lnTo>
                  <a:pt x="728" y="1537"/>
                </a:lnTo>
                <a:lnTo>
                  <a:pt x="656" y="1534"/>
                </a:lnTo>
                <a:lnTo>
                  <a:pt x="585" y="1523"/>
                </a:lnTo>
                <a:lnTo>
                  <a:pt x="513" y="1505"/>
                </a:lnTo>
                <a:lnTo>
                  <a:pt x="445" y="1476"/>
                </a:lnTo>
                <a:lnTo>
                  <a:pt x="384" y="1444"/>
                </a:lnTo>
                <a:lnTo>
                  <a:pt x="323" y="1408"/>
                </a:lnTo>
                <a:lnTo>
                  <a:pt x="266" y="1362"/>
                </a:lnTo>
                <a:lnTo>
                  <a:pt x="215" y="1312"/>
                </a:lnTo>
                <a:lnTo>
                  <a:pt x="169" y="1258"/>
                </a:lnTo>
                <a:lnTo>
                  <a:pt x="126" y="1197"/>
                </a:lnTo>
                <a:lnTo>
                  <a:pt x="90" y="1136"/>
                </a:lnTo>
                <a:lnTo>
                  <a:pt x="58" y="1068"/>
                </a:lnTo>
                <a:lnTo>
                  <a:pt x="33" y="996"/>
                </a:lnTo>
                <a:lnTo>
                  <a:pt x="15" y="925"/>
                </a:lnTo>
                <a:lnTo>
                  <a:pt x="4" y="846"/>
                </a:lnTo>
                <a:lnTo>
                  <a:pt x="0" y="771"/>
                </a:lnTo>
                <a:lnTo>
                  <a:pt x="4" y="692"/>
                </a:lnTo>
                <a:lnTo>
                  <a:pt x="15" y="613"/>
                </a:lnTo>
                <a:lnTo>
                  <a:pt x="33" y="541"/>
                </a:lnTo>
                <a:lnTo>
                  <a:pt x="58" y="470"/>
                </a:lnTo>
                <a:lnTo>
                  <a:pt x="90" y="401"/>
                </a:lnTo>
                <a:lnTo>
                  <a:pt x="126" y="341"/>
                </a:lnTo>
                <a:lnTo>
                  <a:pt x="169" y="280"/>
                </a:lnTo>
                <a:lnTo>
                  <a:pt x="215" y="226"/>
                </a:lnTo>
                <a:lnTo>
                  <a:pt x="266" y="176"/>
                </a:lnTo>
                <a:lnTo>
                  <a:pt x="323" y="133"/>
                </a:lnTo>
                <a:lnTo>
                  <a:pt x="384" y="93"/>
                </a:lnTo>
                <a:lnTo>
                  <a:pt x="445" y="61"/>
                </a:lnTo>
                <a:lnTo>
                  <a:pt x="513" y="36"/>
                </a:lnTo>
                <a:lnTo>
                  <a:pt x="585" y="14"/>
                </a:lnTo>
                <a:lnTo>
                  <a:pt x="656" y="4"/>
                </a:lnTo>
                <a:lnTo>
                  <a:pt x="728" y="0"/>
                </a:lnTo>
                <a:close/>
              </a:path>
            </a:pathLst>
          </a:custGeom>
          <a:solidFill>
            <a:srgbClr val="FFE300"/>
          </a:solidFill>
          <a:ln w="9525">
            <a:noFill/>
            <a:round/>
            <a:headEnd/>
            <a:tailEnd/>
          </a:ln>
        </p:spPr>
        <p:txBody>
          <a:bodyPr/>
          <a:lstStyle/>
          <a:p>
            <a:endParaRPr lang="en-US"/>
          </a:p>
        </p:txBody>
      </p:sp>
      <p:sp>
        <p:nvSpPr>
          <p:cNvPr id="38922" name="Freeform 12"/>
          <p:cNvSpPr>
            <a:spLocks/>
          </p:cNvSpPr>
          <p:nvPr/>
        </p:nvSpPr>
        <p:spPr bwMode="auto">
          <a:xfrm>
            <a:off x="2586038" y="2306638"/>
            <a:ext cx="4060825" cy="3425825"/>
          </a:xfrm>
          <a:custGeom>
            <a:avLst/>
            <a:gdLst>
              <a:gd name="T0" fmla="*/ 2147483647 w 1466"/>
              <a:gd name="T1" fmla="*/ 0 h 1548"/>
              <a:gd name="T2" fmla="*/ 2147483647 w 1466"/>
              <a:gd name="T3" fmla="*/ 2147483647 h 1548"/>
              <a:gd name="T4" fmla="*/ 2147483647 w 1466"/>
              <a:gd name="T5" fmla="*/ 2147483647 h 1548"/>
              <a:gd name="T6" fmla="*/ 2147483647 w 1466"/>
              <a:gd name="T7" fmla="*/ 2147483647 h 1548"/>
              <a:gd name="T8" fmla="*/ 2147483647 w 1466"/>
              <a:gd name="T9" fmla="*/ 2147483647 h 1548"/>
              <a:gd name="T10" fmla="*/ 2147483647 w 1466"/>
              <a:gd name="T11" fmla="*/ 2147483647 h 1548"/>
              <a:gd name="T12" fmla="*/ 2147483647 w 1466"/>
              <a:gd name="T13" fmla="*/ 2147483647 h 1548"/>
              <a:gd name="T14" fmla="*/ 2147483647 w 1466"/>
              <a:gd name="T15" fmla="*/ 2147483647 h 1548"/>
              <a:gd name="T16" fmla="*/ 2147483647 w 1466"/>
              <a:gd name="T17" fmla="*/ 2147483647 h 1548"/>
              <a:gd name="T18" fmla="*/ 2147483647 w 1466"/>
              <a:gd name="T19" fmla="*/ 2147483647 h 1548"/>
              <a:gd name="T20" fmla="*/ 2147483647 w 1466"/>
              <a:gd name="T21" fmla="*/ 2147483647 h 1548"/>
              <a:gd name="T22" fmla="*/ 2147483647 w 1466"/>
              <a:gd name="T23" fmla="*/ 2147483647 h 1548"/>
              <a:gd name="T24" fmla="*/ 2147483647 w 1466"/>
              <a:gd name="T25" fmla="*/ 2147483647 h 1548"/>
              <a:gd name="T26" fmla="*/ 2147483647 w 1466"/>
              <a:gd name="T27" fmla="*/ 2147483647 h 1548"/>
              <a:gd name="T28" fmla="*/ 2147483647 w 1466"/>
              <a:gd name="T29" fmla="*/ 2147483647 h 1548"/>
              <a:gd name="T30" fmla="*/ 2147483647 w 1466"/>
              <a:gd name="T31" fmla="*/ 2147483647 h 1548"/>
              <a:gd name="T32" fmla="*/ 2147483647 w 1466"/>
              <a:gd name="T33" fmla="*/ 2147483647 h 1548"/>
              <a:gd name="T34" fmla="*/ 2147483647 w 1466"/>
              <a:gd name="T35" fmla="*/ 2147483647 h 1548"/>
              <a:gd name="T36" fmla="*/ 2147483647 w 1466"/>
              <a:gd name="T37" fmla="*/ 2147483647 h 1548"/>
              <a:gd name="T38" fmla="*/ 2147483647 w 1466"/>
              <a:gd name="T39" fmla="*/ 2147483647 h 1548"/>
              <a:gd name="T40" fmla="*/ 2147483647 w 1466"/>
              <a:gd name="T41" fmla="*/ 2147483647 h 1548"/>
              <a:gd name="T42" fmla="*/ 2147483647 w 1466"/>
              <a:gd name="T43" fmla="*/ 2147483647 h 1548"/>
              <a:gd name="T44" fmla="*/ 2147483647 w 1466"/>
              <a:gd name="T45" fmla="*/ 2147483647 h 1548"/>
              <a:gd name="T46" fmla="*/ 2147483647 w 1466"/>
              <a:gd name="T47" fmla="*/ 2147483647 h 1548"/>
              <a:gd name="T48" fmla="*/ 2147483647 w 1466"/>
              <a:gd name="T49" fmla="*/ 2147483647 h 1548"/>
              <a:gd name="T50" fmla="*/ 0 w 1466"/>
              <a:gd name="T51" fmla="*/ 2147483647 h 1548"/>
              <a:gd name="T52" fmla="*/ 2147483647 w 1466"/>
              <a:gd name="T53" fmla="*/ 2147483647 h 1548"/>
              <a:gd name="T54" fmla="*/ 2147483647 w 1466"/>
              <a:gd name="T55" fmla="*/ 2147483647 h 1548"/>
              <a:gd name="T56" fmla="*/ 2147483647 w 1466"/>
              <a:gd name="T57" fmla="*/ 2147483647 h 1548"/>
              <a:gd name="T58" fmla="*/ 2147483647 w 1466"/>
              <a:gd name="T59" fmla="*/ 2147483647 h 1548"/>
              <a:gd name="T60" fmla="*/ 2147483647 w 1466"/>
              <a:gd name="T61" fmla="*/ 2147483647 h 1548"/>
              <a:gd name="T62" fmla="*/ 2147483647 w 1466"/>
              <a:gd name="T63" fmla="*/ 2147483647 h 1548"/>
              <a:gd name="T64" fmla="*/ 2147483647 w 1466"/>
              <a:gd name="T65" fmla="*/ 2147483647 h 1548"/>
              <a:gd name="T66" fmla="*/ 2147483647 w 1466"/>
              <a:gd name="T67" fmla="*/ 2147483647 h 1548"/>
              <a:gd name="T68" fmla="*/ 2147483647 w 1466"/>
              <a:gd name="T69" fmla="*/ 0 h 15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6"/>
              <a:gd name="T106" fmla="*/ 0 h 1548"/>
              <a:gd name="T107" fmla="*/ 1466 w 1466"/>
              <a:gd name="T108" fmla="*/ 1548 h 15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6" h="1548">
                <a:moveTo>
                  <a:pt x="735" y="0"/>
                </a:moveTo>
                <a:lnTo>
                  <a:pt x="735" y="0"/>
                </a:lnTo>
                <a:lnTo>
                  <a:pt x="810" y="4"/>
                </a:lnTo>
                <a:lnTo>
                  <a:pt x="882" y="18"/>
                </a:lnTo>
                <a:lnTo>
                  <a:pt x="950" y="36"/>
                </a:lnTo>
                <a:lnTo>
                  <a:pt x="1018" y="61"/>
                </a:lnTo>
                <a:lnTo>
                  <a:pt x="1083" y="93"/>
                </a:lnTo>
                <a:lnTo>
                  <a:pt x="1144" y="133"/>
                </a:lnTo>
                <a:lnTo>
                  <a:pt x="1201" y="179"/>
                </a:lnTo>
                <a:lnTo>
                  <a:pt x="1251" y="229"/>
                </a:lnTo>
                <a:lnTo>
                  <a:pt x="1298" y="283"/>
                </a:lnTo>
                <a:lnTo>
                  <a:pt x="1341" y="344"/>
                </a:lnTo>
                <a:lnTo>
                  <a:pt x="1376" y="405"/>
                </a:lnTo>
                <a:lnTo>
                  <a:pt x="1409" y="473"/>
                </a:lnTo>
                <a:lnTo>
                  <a:pt x="1434" y="545"/>
                </a:lnTo>
                <a:lnTo>
                  <a:pt x="1452" y="620"/>
                </a:lnTo>
                <a:lnTo>
                  <a:pt x="1462" y="695"/>
                </a:lnTo>
                <a:lnTo>
                  <a:pt x="1466" y="774"/>
                </a:lnTo>
                <a:lnTo>
                  <a:pt x="1462" y="853"/>
                </a:lnTo>
                <a:lnTo>
                  <a:pt x="1452" y="928"/>
                </a:lnTo>
                <a:lnTo>
                  <a:pt x="1434" y="1003"/>
                </a:lnTo>
                <a:lnTo>
                  <a:pt x="1409" y="1075"/>
                </a:lnTo>
                <a:lnTo>
                  <a:pt x="1376" y="1143"/>
                </a:lnTo>
                <a:lnTo>
                  <a:pt x="1341" y="1204"/>
                </a:lnTo>
                <a:lnTo>
                  <a:pt x="1298" y="1265"/>
                </a:lnTo>
                <a:lnTo>
                  <a:pt x="1251" y="1319"/>
                </a:lnTo>
                <a:lnTo>
                  <a:pt x="1201" y="1369"/>
                </a:lnTo>
                <a:lnTo>
                  <a:pt x="1144" y="1415"/>
                </a:lnTo>
                <a:lnTo>
                  <a:pt x="1083" y="1455"/>
                </a:lnTo>
                <a:lnTo>
                  <a:pt x="1018" y="1487"/>
                </a:lnTo>
                <a:lnTo>
                  <a:pt x="950" y="1512"/>
                </a:lnTo>
                <a:lnTo>
                  <a:pt x="882" y="1530"/>
                </a:lnTo>
                <a:lnTo>
                  <a:pt x="810" y="1544"/>
                </a:lnTo>
                <a:lnTo>
                  <a:pt x="735" y="1548"/>
                </a:lnTo>
                <a:lnTo>
                  <a:pt x="660" y="1544"/>
                </a:lnTo>
                <a:lnTo>
                  <a:pt x="588" y="1530"/>
                </a:lnTo>
                <a:lnTo>
                  <a:pt x="516" y="1512"/>
                </a:lnTo>
                <a:lnTo>
                  <a:pt x="448" y="1487"/>
                </a:lnTo>
                <a:lnTo>
                  <a:pt x="387" y="1455"/>
                </a:lnTo>
                <a:lnTo>
                  <a:pt x="326" y="1415"/>
                </a:lnTo>
                <a:lnTo>
                  <a:pt x="269" y="1369"/>
                </a:lnTo>
                <a:lnTo>
                  <a:pt x="215" y="1319"/>
                </a:lnTo>
                <a:lnTo>
                  <a:pt x="169" y="1265"/>
                </a:lnTo>
                <a:lnTo>
                  <a:pt x="126" y="1204"/>
                </a:lnTo>
                <a:lnTo>
                  <a:pt x="90" y="1143"/>
                </a:lnTo>
                <a:lnTo>
                  <a:pt x="61" y="1075"/>
                </a:lnTo>
                <a:lnTo>
                  <a:pt x="36" y="1003"/>
                </a:lnTo>
                <a:lnTo>
                  <a:pt x="18" y="928"/>
                </a:lnTo>
                <a:lnTo>
                  <a:pt x="7" y="853"/>
                </a:lnTo>
                <a:lnTo>
                  <a:pt x="0" y="774"/>
                </a:lnTo>
                <a:lnTo>
                  <a:pt x="7" y="695"/>
                </a:lnTo>
                <a:lnTo>
                  <a:pt x="18" y="620"/>
                </a:lnTo>
                <a:lnTo>
                  <a:pt x="36" y="545"/>
                </a:lnTo>
                <a:lnTo>
                  <a:pt x="61" y="473"/>
                </a:lnTo>
                <a:lnTo>
                  <a:pt x="90" y="405"/>
                </a:lnTo>
                <a:lnTo>
                  <a:pt x="126" y="344"/>
                </a:lnTo>
                <a:lnTo>
                  <a:pt x="169" y="283"/>
                </a:lnTo>
                <a:lnTo>
                  <a:pt x="215" y="229"/>
                </a:lnTo>
                <a:lnTo>
                  <a:pt x="269" y="179"/>
                </a:lnTo>
                <a:lnTo>
                  <a:pt x="326" y="133"/>
                </a:lnTo>
                <a:lnTo>
                  <a:pt x="387" y="93"/>
                </a:lnTo>
                <a:lnTo>
                  <a:pt x="448" y="61"/>
                </a:lnTo>
                <a:lnTo>
                  <a:pt x="516" y="36"/>
                </a:lnTo>
                <a:lnTo>
                  <a:pt x="588" y="18"/>
                </a:lnTo>
                <a:lnTo>
                  <a:pt x="660" y="4"/>
                </a:lnTo>
                <a:lnTo>
                  <a:pt x="735" y="0"/>
                </a:lnTo>
                <a:close/>
              </a:path>
            </a:pathLst>
          </a:custGeom>
          <a:solidFill>
            <a:srgbClr val="FFDE00"/>
          </a:solidFill>
          <a:ln w="9525">
            <a:noFill/>
            <a:round/>
            <a:headEnd/>
            <a:tailEnd/>
          </a:ln>
        </p:spPr>
        <p:txBody>
          <a:bodyPr/>
          <a:lstStyle/>
          <a:p>
            <a:endParaRPr lang="en-US"/>
          </a:p>
        </p:txBody>
      </p:sp>
      <p:sp>
        <p:nvSpPr>
          <p:cNvPr id="38923" name="Freeform 13"/>
          <p:cNvSpPr>
            <a:spLocks/>
          </p:cNvSpPr>
          <p:nvPr/>
        </p:nvSpPr>
        <p:spPr bwMode="auto">
          <a:xfrm>
            <a:off x="2578100" y="2298700"/>
            <a:ext cx="4068763" cy="3433763"/>
          </a:xfrm>
          <a:custGeom>
            <a:avLst/>
            <a:gdLst>
              <a:gd name="T0" fmla="*/ 2147483647 w 1469"/>
              <a:gd name="T1" fmla="*/ 0 h 1552"/>
              <a:gd name="T2" fmla="*/ 2147483647 w 1469"/>
              <a:gd name="T3" fmla="*/ 2147483647 h 1552"/>
              <a:gd name="T4" fmla="*/ 2147483647 w 1469"/>
              <a:gd name="T5" fmla="*/ 2147483647 h 1552"/>
              <a:gd name="T6" fmla="*/ 2147483647 w 1469"/>
              <a:gd name="T7" fmla="*/ 2147483647 h 1552"/>
              <a:gd name="T8" fmla="*/ 2147483647 w 1469"/>
              <a:gd name="T9" fmla="*/ 2147483647 h 1552"/>
              <a:gd name="T10" fmla="*/ 2147483647 w 1469"/>
              <a:gd name="T11" fmla="*/ 2147483647 h 1552"/>
              <a:gd name="T12" fmla="*/ 2147483647 w 1469"/>
              <a:gd name="T13" fmla="*/ 2147483647 h 1552"/>
              <a:gd name="T14" fmla="*/ 2147483647 w 1469"/>
              <a:gd name="T15" fmla="*/ 2147483647 h 1552"/>
              <a:gd name="T16" fmla="*/ 2147483647 w 1469"/>
              <a:gd name="T17" fmla="*/ 2147483647 h 1552"/>
              <a:gd name="T18" fmla="*/ 2147483647 w 1469"/>
              <a:gd name="T19" fmla="*/ 2147483647 h 1552"/>
              <a:gd name="T20" fmla="*/ 2147483647 w 1469"/>
              <a:gd name="T21" fmla="*/ 2147483647 h 1552"/>
              <a:gd name="T22" fmla="*/ 2147483647 w 1469"/>
              <a:gd name="T23" fmla="*/ 2147483647 h 1552"/>
              <a:gd name="T24" fmla="*/ 2147483647 w 1469"/>
              <a:gd name="T25" fmla="*/ 2147483647 h 1552"/>
              <a:gd name="T26" fmla="*/ 2147483647 w 1469"/>
              <a:gd name="T27" fmla="*/ 2147483647 h 1552"/>
              <a:gd name="T28" fmla="*/ 2147483647 w 1469"/>
              <a:gd name="T29" fmla="*/ 2147483647 h 1552"/>
              <a:gd name="T30" fmla="*/ 2147483647 w 1469"/>
              <a:gd name="T31" fmla="*/ 2147483647 h 1552"/>
              <a:gd name="T32" fmla="*/ 2147483647 w 1469"/>
              <a:gd name="T33" fmla="*/ 2147483647 h 1552"/>
              <a:gd name="T34" fmla="*/ 2147483647 w 1469"/>
              <a:gd name="T35" fmla="*/ 2147483647 h 1552"/>
              <a:gd name="T36" fmla="*/ 2147483647 w 1469"/>
              <a:gd name="T37" fmla="*/ 2147483647 h 1552"/>
              <a:gd name="T38" fmla="*/ 2147483647 w 1469"/>
              <a:gd name="T39" fmla="*/ 2147483647 h 1552"/>
              <a:gd name="T40" fmla="*/ 2147483647 w 1469"/>
              <a:gd name="T41" fmla="*/ 2147483647 h 1552"/>
              <a:gd name="T42" fmla="*/ 2147483647 w 1469"/>
              <a:gd name="T43" fmla="*/ 2147483647 h 1552"/>
              <a:gd name="T44" fmla="*/ 2147483647 w 1469"/>
              <a:gd name="T45" fmla="*/ 2147483647 h 1552"/>
              <a:gd name="T46" fmla="*/ 2147483647 w 1469"/>
              <a:gd name="T47" fmla="*/ 2147483647 h 1552"/>
              <a:gd name="T48" fmla="*/ 2147483647 w 1469"/>
              <a:gd name="T49" fmla="*/ 2147483647 h 1552"/>
              <a:gd name="T50" fmla="*/ 0 w 1469"/>
              <a:gd name="T51" fmla="*/ 2147483647 h 1552"/>
              <a:gd name="T52" fmla="*/ 2147483647 w 1469"/>
              <a:gd name="T53" fmla="*/ 2147483647 h 1552"/>
              <a:gd name="T54" fmla="*/ 2147483647 w 1469"/>
              <a:gd name="T55" fmla="*/ 2147483647 h 1552"/>
              <a:gd name="T56" fmla="*/ 2147483647 w 1469"/>
              <a:gd name="T57" fmla="*/ 2147483647 h 1552"/>
              <a:gd name="T58" fmla="*/ 2147483647 w 1469"/>
              <a:gd name="T59" fmla="*/ 2147483647 h 1552"/>
              <a:gd name="T60" fmla="*/ 2147483647 w 1469"/>
              <a:gd name="T61" fmla="*/ 2147483647 h 1552"/>
              <a:gd name="T62" fmla="*/ 2147483647 w 1469"/>
              <a:gd name="T63" fmla="*/ 2147483647 h 1552"/>
              <a:gd name="T64" fmla="*/ 2147483647 w 1469"/>
              <a:gd name="T65" fmla="*/ 2147483647 h 1552"/>
              <a:gd name="T66" fmla="*/ 2147483647 w 1469"/>
              <a:gd name="T67" fmla="*/ 2147483647 h 1552"/>
              <a:gd name="T68" fmla="*/ 2147483647 w 1469"/>
              <a:gd name="T69" fmla="*/ 0 h 15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9"/>
              <a:gd name="T106" fmla="*/ 0 h 1552"/>
              <a:gd name="T107" fmla="*/ 1469 w 1469"/>
              <a:gd name="T108" fmla="*/ 1552 h 15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9" h="1552">
                <a:moveTo>
                  <a:pt x="734" y="0"/>
                </a:moveTo>
                <a:lnTo>
                  <a:pt x="734" y="0"/>
                </a:lnTo>
                <a:lnTo>
                  <a:pt x="810" y="4"/>
                </a:lnTo>
                <a:lnTo>
                  <a:pt x="881" y="15"/>
                </a:lnTo>
                <a:lnTo>
                  <a:pt x="953" y="33"/>
                </a:lnTo>
                <a:lnTo>
                  <a:pt x="1021" y="61"/>
                </a:lnTo>
                <a:lnTo>
                  <a:pt x="1086" y="94"/>
                </a:lnTo>
                <a:lnTo>
                  <a:pt x="1147" y="133"/>
                </a:lnTo>
                <a:lnTo>
                  <a:pt x="1204" y="176"/>
                </a:lnTo>
                <a:lnTo>
                  <a:pt x="1254" y="226"/>
                </a:lnTo>
                <a:lnTo>
                  <a:pt x="1301" y="283"/>
                </a:lnTo>
                <a:lnTo>
                  <a:pt x="1344" y="341"/>
                </a:lnTo>
                <a:lnTo>
                  <a:pt x="1383" y="405"/>
                </a:lnTo>
                <a:lnTo>
                  <a:pt x="1412" y="473"/>
                </a:lnTo>
                <a:lnTo>
                  <a:pt x="1437" y="545"/>
                </a:lnTo>
                <a:lnTo>
                  <a:pt x="1455" y="620"/>
                </a:lnTo>
                <a:lnTo>
                  <a:pt x="1465" y="696"/>
                </a:lnTo>
                <a:lnTo>
                  <a:pt x="1469" y="774"/>
                </a:lnTo>
                <a:lnTo>
                  <a:pt x="1465" y="857"/>
                </a:lnTo>
                <a:lnTo>
                  <a:pt x="1455" y="932"/>
                </a:lnTo>
                <a:lnTo>
                  <a:pt x="1437" y="1007"/>
                </a:lnTo>
                <a:lnTo>
                  <a:pt x="1412" y="1079"/>
                </a:lnTo>
                <a:lnTo>
                  <a:pt x="1383" y="1147"/>
                </a:lnTo>
                <a:lnTo>
                  <a:pt x="1344" y="1208"/>
                </a:lnTo>
                <a:lnTo>
                  <a:pt x="1301" y="1269"/>
                </a:lnTo>
                <a:lnTo>
                  <a:pt x="1254" y="1326"/>
                </a:lnTo>
                <a:lnTo>
                  <a:pt x="1204" y="1376"/>
                </a:lnTo>
                <a:lnTo>
                  <a:pt x="1147" y="1419"/>
                </a:lnTo>
                <a:lnTo>
                  <a:pt x="1086" y="1459"/>
                </a:lnTo>
                <a:lnTo>
                  <a:pt x="1021" y="1491"/>
                </a:lnTo>
                <a:lnTo>
                  <a:pt x="953" y="1516"/>
                </a:lnTo>
                <a:lnTo>
                  <a:pt x="881" y="1538"/>
                </a:lnTo>
                <a:lnTo>
                  <a:pt x="810" y="1548"/>
                </a:lnTo>
                <a:lnTo>
                  <a:pt x="734" y="1552"/>
                </a:lnTo>
                <a:lnTo>
                  <a:pt x="659" y="1548"/>
                </a:lnTo>
                <a:lnTo>
                  <a:pt x="587" y="1538"/>
                </a:lnTo>
                <a:lnTo>
                  <a:pt x="516" y="1516"/>
                </a:lnTo>
                <a:lnTo>
                  <a:pt x="448" y="1491"/>
                </a:lnTo>
                <a:lnTo>
                  <a:pt x="383" y="1459"/>
                </a:lnTo>
                <a:lnTo>
                  <a:pt x="322" y="1419"/>
                </a:lnTo>
                <a:lnTo>
                  <a:pt x="268" y="1376"/>
                </a:lnTo>
                <a:lnTo>
                  <a:pt x="215" y="1326"/>
                </a:lnTo>
                <a:lnTo>
                  <a:pt x="168" y="1269"/>
                </a:lnTo>
                <a:lnTo>
                  <a:pt x="125" y="1208"/>
                </a:lnTo>
                <a:lnTo>
                  <a:pt x="89" y="1147"/>
                </a:lnTo>
                <a:lnTo>
                  <a:pt x="57" y="1079"/>
                </a:lnTo>
                <a:lnTo>
                  <a:pt x="32" y="1007"/>
                </a:lnTo>
                <a:lnTo>
                  <a:pt x="14" y="932"/>
                </a:lnTo>
                <a:lnTo>
                  <a:pt x="3" y="857"/>
                </a:lnTo>
                <a:lnTo>
                  <a:pt x="0" y="774"/>
                </a:lnTo>
                <a:lnTo>
                  <a:pt x="3" y="696"/>
                </a:lnTo>
                <a:lnTo>
                  <a:pt x="14" y="620"/>
                </a:lnTo>
                <a:lnTo>
                  <a:pt x="32" y="545"/>
                </a:lnTo>
                <a:lnTo>
                  <a:pt x="57" y="473"/>
                </a:lnTo>
                <a:lnTo>
                  <a:pt x="89" y="405"/>
                </a:lnTo>
                <a:lnTo>
                  <a:pt x="125" y="341"/>
                </a:lnTo>
                <a:lnTo>
                  <a:pt x="168" y="283"/>
                </a:lnTo>
                <a:lnTo>
                  <a:pt x="215" y="226"/>
                </a:lnTo>
                <a:lnTo>
                  <a:pt x="268" y="176"/>
                </a:lnTo>
                <a:lnTo>
                  <a:pt x="322" y="133"/>
                </a:lnTo>
                <a:lnTo>
                  <a:pt x="383" y="94"/>
                </a:lnTo>
                <a:lnTo>
                  <a:pt x="448" y="61"/>
                </a:lnTo>
                <a:lnTo>
                  <a:pt x="516" y="33"/>
                </a:lnTo>
                <a:lnTo>
                  <a:pt x="587" y="15"/>
                </a:lnTo>
                <a:lnTo>
                  <a:pt x="659" y="4"/>
                </a:lnTo>
                <a:lnTo>
                  <a:pt x="734" y="0"/>
                </a:lnTo>
                <a:close/>
              </a:path>
            </a:pathLst>
          </a:custGeom>
          <a:solidFill>
            <a:srgbClr val="FFD900"/>
          </a:solidFill>
          <a:ln w="9525">
            <a:noFill/>
            <a:round/>
            <a:headEnd/>
            <a:tailEnd/>
          </a:ln>
        </p:spPr>
        <p:txBody>
          <a:bodyPr/>
          <a:lstStyle/>
          <a:p>
            <a:endParaRPr lang="en-US"/>
          </a:p>
        </p:txBody>
      </p:sp>
      <p:sp>
        <p:nvSpPr>
          <p:cNvPr id="38924" name="Freeform 14"/>
          <p:cNvSpPr>
            <a:spLocks/>
          </p:cNvSpPr>
          <p:nvPr/>
        </p:nvSpPr>
        <p:spPr bwMode="auto">
          <a:xfrm>
            <a:off x="2555875" y="2282825"/>
            <a:ext cx="4102100" cy="3459163"/>
          </a:xfrm>
          <a:custGeom>
            <a:avLst/>
            <a:gdLst>
              <a:gd name="T0" fmla="*/ 2147483647 w 1481"/>
              <a:gd name="T1" fmla="*/ 0 h 1563"/>
              <a:gd name="T2" fmla="*/ 2147483647 w 1481"/>
              <a:gd name="T3" fmla="*/ 2147483647 h 1563"/>
              <a:gd name="T4" fmla="*/ 2147483647 w 1481"/>
              <a:gd name="T5" fmla="*/ 2147483647 h 1563"/>
              <a:gd name="T6" fmla="*/ 2147483647 w 1481"/>
              <a:gd name="T7" fmla="*/ 2147483647 h 1563"/>
              <a:gd name="T8" fmla="*/ 2147483647 w 1481"/>
              <a:gd name="T9" fmla="*/ 2147483647 h 1563"/>
              <a:gd name="T10" fmla="*/ 2147483647 w 1481"/>
              <a:gd name="T11" fmla="*/ 2147483647 h 1563"/>
              <a:gd name="T12" fmla="*/ 2147483647 w 1481"/>
              <a:gd name="T13" fmla="*/ 2147483647 h 1563"/>
              <a:gd name="T14" fmla="*/ 2147483647 w 1481"/>
              <a:gd name="T15" fmla="*/ 2147483647 h 1563"/>
              <a:gd name="T16" fmla="*/ 2147483647 w 1481"/>
              <a:gd name="T17" fmla="*/ 2147483647 h 1563"/>
              <a:gd name="T18" fmla="*/ 2147483647 w 1481"/>
              <a:gd name="T19" fmla="*/ 2147483647 h 1563"/>
              <a:gd name="T20" fmla="*/ 2147483647 w 1481"/>
              <a:gd name="T21" fmla="*/ 2147483647 h 1563"/>
              <a:gd name="T22" fmla="*/ 2147483647 w 1481"/>
              <a:gd name="T23" fmla="*/ 2147483647 h 1563"/>
              <a:gd name="T24" fmla="*/ 2147483647 w 1481"/>
              <a:gd name="T25" fmla="*/ 2147483647 h 1563"/>
              <a:gd name="T26" fmla="*/ 2147483647 w 1481"/>
              <a:gd name="T27" fmla="*/ 2147483647 h 1563"/>
              <a:gd name="T28" fmla="*/ 2147483647 w 1481"/>
              <a:gd name="T29" fmla="*/ 2147483647 h 1563"/>
              <a:gd name="T30" fmla="*/ 2147483647 w 1481"/>
              <a:gd name="T31" fmla="*/ 2147483647 h 1563"/>
              <a:gd name="T32" fmla="*/ 2147483647 w 1481"/>
              <a:gd name="T33" fmla="*/ 2147483647 h 1563"/>
              <a:gd name="T34" fmla="*/ 2147483647 w 1481"/>
              <a:gd name="T35" fmla="*/ 2147483647 h 1563"/>
              <a:gd name="T36" fmla="*/ 2147483647 w 1481"/>
              <a:gd name="T37" fmla="*/ 2147483647 h 1563"/>
              <a:gd name="T38" fmla="*/ 2147483647 w 1481"/>
              <a:gd name="T39" fmla="*/ 2147483647 h 1563"/>
              <a:gd name="T40" fmla="*/ 2147483647 w 1481"/>
              <a:gd name="T41" fmla="*/ 2147483647 h 1563"/>
              <a:gd name="T42" fmla="*/ 2147483647 w 1481"/>
              <a:gd name="T43" fmla="*/ 2147483647 h 1563"/>
              <a:gd name="T44" fmla="*/ 2147483647 w 1481"/>
              <a:gd name="T45" fmla="*/ 2147483647 h 1563"/>
              <a:gd name="T46" fmla="*/ 2147483647 w 1481"/>
              <a:gd name="T47" fmla="*/ 2147483647 h 1563"/>
              <a:gd name="T48" fmla="*/ 2147483647 w 1481"/>
              <a:gd name="T49" fmla="*/ 2147483647 h 1563"/>
              <a:gd name="T50" fmla="*/ 0 w 1481"/>
              <a:gd name="T51" fmla="*/ 2147483647 h 1563"/>
              <a:gd name="T52" fmla="*/ 2147483647 w 1481"/>
              <a:gd name="T53" fmla="*/ 2147483647 h 1563"/>
              <a:gd name="T54" fmla="*/ 2147483647 w 1481"/>
              <a:gd name="T55" fmla="*/ 2147483647 h 1563"/>
              <a:gd name="T56" fmla="*/ 2147483647 w 1481"/>
              <a:gd name="T57" fmla="*/ 2147483647 h 1563"/>
              <a:gd name="T58" fmla="*/ 2147483647 w 1481"/>
              <a:gd name="T59" fmla="*/ 2147483647 h 1563"/>
              <a:gd name="T60" fmla="*/ 2147483647 w 1481"/>
              <a:gd name="T61" fmla="*/ 2147483647 h 1563"/>
              <a:gd name="T62" fmla="*/ 2147483647 w 1481"/>
              <a:gd name="T63" fmla="*/ 2147483647 h 1563"/>
              <a:gd name="T64" fmla="*/ 2147483647 w 1481"/>
              <a:gd name="T65" fmla="*/ 2147483647 h 1563"/>
              <a:gd name="T66" fmla="*/ 2147483647 w 1481"/>
              <a:gd name="T67" fmla="*/ 2147483647 h 1563"/>
              <a:gd name="T68" fmla="*/ 2147483647 w 1481"/>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1563"/>
              <a:gd name="T107" fmla="*/ 1481 w 1481"/>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1563">
                <a:moveTo>
                  <a:pt x="739" y="0"/>
                </a:moveTo>
                <a:lnTo>
                  <a:pt x="739" y="0"/>
                </a:lnTo>
                <a:lnTo>
                  <a:pt x="814" y="4"/>
                </a:lnTo>
                <a:lnTo>
                  <a:pt x="889" y="18"/>
                </a:lnTo>
                <a:lnTo>
                  <a:pt x="961" y="36"/>
                </a:lnTo>
                <a:lnTo>
                  <a:pt x="1029" y="61"/>
                </a:lnTo>
                <a:lnTo>
                  <a:pt x="1094" y="93"/>
                </a:lnTo>
                <a:lnTo>
                  <a:pt x="1155" y="133"/>
                </a:lnTo>
                <a:lnTo>
                  <a:pt x="1208" y="179"/>
                </a:lnTo>
                <a:lnTo>
                  <a:pt x="1262" y="230"/>
                </a:lnTo>
                <a:lnTo>
                  <a:pt x="1309" y="283"/>
                </a:lnTo>
                <a:lnTo>
                  <a:pt x="1352" y="344"/>
                </a:lnTo>
                <a:lnTo>
                  <a:pt x="1391" y="409"/>
                </a:lnTo>
                <a:lnTo>
                  <a:pt x="1420" y="477"/>
                </a:lnTo>
                <a:lnTo>
                  <a:pt x="1445" y="548"/>
                </a:lnTo>
                <a:lnTo>
                  <a:pt x="1463" y="624"/>
                </a:lnTo>
                <a:lnTo>
                  <a:pt x="1477" y="703"/>
                </a:lnTo>
                <a:lnTo>
                  <a:pt x="1481" y="781"/>
                </a:lnTo>
                <a:lnTo>
                  <a:pt x="1477" y="860"/>
                </a:lnTo>
                <a:lnTo>
                  <a:pt x="1463" y="939"/>
                </a:lnTo>
                <a:lnTo>
                  <a:pt x="1445" y="1011"/>
                </a:lnTo>
                <a:lnTo>
                  <a:pt x="1420" y="1082"/>
                </a:lnTo>
                <a:lnTo>
                  <a:pt x="1391" y="1150"/>
                </a:lnTo>
                <a:lnTo>
                  <a:pt x="1352" y="1215"/>
                </a:lnTo>
                <a:lnTo>
                  <a:pt x="1309" y="1276"/>
                </a:lnTo>
                <a:lnTo>
                  <a:pt x="1262" y="1333"/>
                </a:lnTo>
                <a:lnTo>
                  <a:pt x="1208" y="1383"/>
                </a:lnTo>
                <a:lnTo>
                  <a:pt x="1155" y="1426"/>
                </a:lnTo>
                <a:lnTo>
                  <a:pt x="1094" y="1466"/>
                </a:lnTo>
                <a:lnTo>
                  <a:pt x="1029" y="1498"/>
                </a:lnTo>
                <a:lnTo>
                  <a:pt x="961" y="1527"/>
                </a:lnTo>
                <a:lnTo>
                  <a:pt x="889" y="1545"/>
                </a:lnTo>
                <a:lnTo>
                  <a:pt x="814" y="1555"/>
                </a:lnTo>
                <a:lnTo>
                  <a:pt x="739" y="1563"/>
                </a:lnTo>
                <a:lnTo>
                  <a:pt x="664" y="1555"/>
                </a:lnTo>
                <a:lnTo>
                  <a:pt x="592" y="1545"/>
                </a:lnTo>
                <a:lnTo>
                  <a:pt x="520" y="1527"/>
                </a:lnTo>
                <a:lnTo>
                  <a:pt x="452" y="1498"/>
                </a:lnTo>
                <a:lnTo>
                  <a:pt x="388" y="1466"/>
                </a:lnTo>
                <a:lnTo>
                  <a:pt x="327" y="1426"/>
                </a:lnTo>
                <a:lnTo>
                  <a:pt x="269" y="1383"/>
                </a:lnTo>
                <a:lnTo>
                  <a:pt x="219" y="1333"/>
                </a:lnTo>
                <a:lnTo>
                  <a:pt x="169" y="1276"/>
                </a:lnTo>
                <a:lnTo>
                  <a:pt x="126" y="1215"/>
                </a:lnTo>
                <a:lnTo>
                  <a:pt x="90" y="1150"/>
                </a:lnTo>
                <a:lnTo>
                  <a:pt x="58" y="1082"/>
                </a:lnTo>
                <a:lnTo>
                  <a:pt x="33" y="1011"/>
                </a:lnTo>
                <a:lnTo>
                  <a:pt x="15" y="939"/>
                </a:lnTo>
                <a:lnTo>
                  <a:pt x="4" y="860"/>
                </a:lnTo>
                <a:lnTo>
                  <a:pt x="0" y="781"/>
                </a:lnTo>
                <a:lnTo>
                  <a:pt x="4" y="703"/>
                </a:lnTo>
                <a:lnTo>
                  <a:pt x="15" y="624"/>
                </a:lnTo>
                <a:lnTo>
                  <a:pt x="33" y="548"/>
                </a:lnTo>
                <a:lnTo>
                  <a:pt x="58" y="477"/>
                </a:lnTo>
                <a:lnTo>
                  <a:pt x="90" y="409"/>
                </a:lnTo>
                <a:lnTo>
                  <a:pt x="126" y="344"/>
                </a:lnTo>
                <a:lnTo>
                  <a:pt x="169" y="283"/>
                </a:lnTo>
                <a:lnTo>
                  <a:pt x="219" y="230"/>
                </a:lnTo>
                <a:lnTo>
                  <a:pt x="269" y="179"/>
                </a:lnTo>
                <a:lnTo>
                  <a:pt x="327" y="133"/>
                </a:lnTo>
                <a:lnTo>
                  <a:pt x="388" y="93"/>
                </a:lnTo>
                <a:lnTo>
                  <a:pt x="452" y="61"/>
                </a:lnTo>
                <a:lnTo>
                  <a:pt x="520" y="36"/>
                </a:lnTo>
                <a:lnTo>
                  <a:pt x="592" y="18"/>
                </a:lnTo>
                <a:lnTo>
                  <a:pt x="664" y="4"/>
                </a:lnTo>
                <a:lnTo>
                  <a:pt x="739" y="0"/>
                </a:lnTo>
                <a:close/>
              </a:path>
            </a:pathLst>
          </a:custGeom>
          <a:solidFill>
            <a:srgbClr val="FFD100"/>
          </a:solidFill>
          <a:ln w="9525">
            <a:noFill/>
            <a:round/>
            <a:headEnd/>
            <a:tailEnd/>
          </a:ln>
        </p:spPr>
        <p:txBody>
          <a:bodyPr/>
          <a:lstStyle/>
          <a:p>
            <a:endParaRPr lang="en-US"/>
          </a:p>
        </p:txBody>
      </p:sp>
      <p:sp>
        <p:nvSpPr>
          <p:cNvPr id="38925" name="Freeform 15"/>
          <p:cNvSpPr>
            <a:spLocks/>
          </p:cNvSpPr>
          <p:nvPr/>
        </p:nvSpPr>
        <p:spPr bwMode="auto">
          <a:xfrm>
            <a:off x="2536825" y="2276475"/>
            <a:ext cx="4121150" cy="3465513"/>
          </a:xfrm>
          <a:custGeom>
            <a:avLst/>
            <a:gdLst>
              <a:gd name="T0" fmla="*/ 2147483647 w 1488"/>
              <a:gd name="T1" fmla="*/ 0 h 1566"/>
              <a:gd name="T2" fmla="*/ 2147483647 w 1488"/>
              <a:gd name="T3" fmla="*/ 2147483647 h 1566"/>
              <a:gd name="T4" fmla="*/ 2147483647 w 1488"/>
              <a:gd name="T5" fmla="*/ 2147483647 h 1566"/>
              <a:gd name="T6" fmla="*/ 2147483647 w 1488"/>
              <a:gd name="T7" fmla="*/ 2147483647 h 1566"/>
              <a:gd name="T8" fmla="*/ 2147483647 w 1488"/>
              <a:gd name="T9" fmla="*/ 2147483647 h 1566"/>
              <a:gd name="T10" fmla="*/ 2147483647 w 1488"/>
              <a:gd name="T11" fmla="*/ 2147483647 h 1566"/>
              <a:gd name="T12" fmla="*/ 2147483647 w 1488"/>
              <a:gd name="T13" fmla="*/ 2147483647 h 1566"/>
              <a:gd name="T14" fmla="*/ 2147483647 w 1488"/>
              <a:gd name="T15" fmla="*/ 2147483647 h 1566"/>
              <a:gd name="T16" fmla="*/ 2147483647 w 1488"/>
              <a:gd name="T17" fmla="*/ 2147483647 h 1566"/>
              <a:gd name="T18" fmla="*/ 2147483647 w 1488"/>
              <a:gd name="T19" fmla="*/ 2147483647 h 1566"/>
              <a:gd name="T20" fmla="*/ 2147483647 w 1488"/>
              <a:gd name="T21" fmla="*/ 2147483647 h 1566"/>
              <a:gd name="T22" fmla="*/ 2147483647 w 1488"/>
              <a:gd name="T23" fmla="*/ 2147483647 h 1566"/>
              <a:gd name="T24" fmla="*/ 2147483647 w 1488"/>
              <a:gd name="T25" fmla="*/ 2147483647 h 1566"/>
              <a:gd name="T26" fmla="*/ 2147483647 w 1488"/>
              <a:gd name="T27" fmla="*/ 2147483647 h 1566"/>
              <a:gd name="T28" fmla="*/ 2147483647 w 1488"/>
              <a:gd name="T29" fmla="*/ 2147483647 h 1566"/>
              <a:gd name="T30" fmla="*/ 2147483647 w 1488"/>
              <a:gd name="T31" fmla="*/ 2147483647 h 1566"/>
              <a:gd name="T32" fmla="*/ 2147483647 w 1488"/>
              <a:gd name="T33" fmla="*/ 2147483647 h 1566"/>
              <a:gd name="T34" fmla="*/ 2147483647 w 1488"/>
              <a:gd name="T35" fmla="*/ 2147483647 h 1566"/>
              <a:gd name="T36" fmla="*/ 2147483647 w 1488"/>
              <a:gd name="T37" fmla="*/ 2147483647 h 1566"/>
              <a:gd name="T38" fmla="*/ 2147483647 w 1488"/>
              <a:gd name="T39" fmla="*/ 2147483647 h 1566"/>
              <a:gd name="T40" fmla="*/ 2147483647 w 1488"/>
              <a:gd name="T41" fmla="*/ 2147483647 h 1566"/>
              <a:gd name="T42" fmla="*/ 2147483647 w 1488"/>
              <a:gd name="T43" fmla="*/ 2147483647 h 1566"/>
              <a:gd name="T44" fmla="*/ 2147483647 w 1488"/>
              <a:gd name="T45" fmla="*/ 2147483647 h 1566"/>
              <a:gd name="T46" fmla="*/ 2147483647 w 1488"/>
              <a:gd name="T47" fmla="*/ 2147483647 h 1566"/>
              <a:gd name="T48" fmla="*/ 2147483647 w 1488"/>
              <a:gd name="T49" fmla="*/ 2147483647 h 1566"/>
              <a:gd name="T50" fmla="*/ 0 w 1488"/>
              <a:gd name="T51" fmla="*/ 2147483647 h 1566"/>
              <a:gd name="T52" fmla="*/ 2147483647 w 1488"/>
              <a:gd name="T53" fmla="*/ 2147483647 h 1566"/>
              <a:gd name="T54" fmla="*/ 2147483647 w 1488"/>
              <a:gd name="T55" fmla="*/ 2147483647 h 1566"/>
              <a:gd name="T56" fmla="*/ 2147483647 w 1488"/>
              <a:gd name="T57" fmla="*/ 2147483647 h 1566"/>
              <a:gd name="T58" fmla="*/ 2147483647 w 1488"/>
              <a:gd name="T59" fmla="*/ 2147483647 h 1566"/>
              <a:gd name="T60" fmla="*/ 2147483647 w 1488"/>
              <a:gd name="T61" fmla="*/ 2147483647 h 1566"/>
              <a:gd name="T62" fmla="*/ 2147483647 w 1488"/>
              <a:gd name="T63" fmla="*/ 2147483647 h 1566"/>
              <a:gd name="T64" fmla="*/ 2147483647 w 1488"/>
              <a:gd name="T65" fmla="*/ 2147483647 h 1566"/>
              <a:gd name="T66" fmla="*/ 2147483647 w 1488"/>
              <a:gd name="T67" fmla="*/ 2147483647 h 1566"/>
              <a:gd name="T68" fmla="*/ 2147483647 w 1488"/>
              <a:gd name="T69" fmla="*/ 0 h 15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1566"/>
              <a:gd name="T107" fmla="*/ 1488 w 1488"/>
              <a:gd name="T108" fmla="*/ 1566 h 15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1566">
                <a:moveTo>
                  <a:pt x="746" y="0"/>
                </a:moveTo>
                <a:lnTo>
                  <a:pt x="746" y="0"/>
                </a:lnTo>
                <a:lnTo>
                  <a:pt x="821" y="3"/>
                </a:lnTo>
                <a:lnTo>
                  <a:pt x="893" y="14"/>
                </a:lnTo>
                <a:lnTo>
                  <a:pt x="964" y="32"/>
                </a:lnTo>
                <a:lnTo>
                  <a:pt x="1032" y="61"/>
                </a:lnTo>
                <a:lnTo>
                  <a:pt x="1097" y="93"/>
                </a:lnTo>
                <a:lnTo>
                  <a:pt x="1158" y="132"/>
                </a:lnTo>
                <a:lnTo>
                  <a:pt x="1215" y="179"/>
                </a:lnTo>
                <a:lnTo>
                  <a:pt x="1269" y="229"/>
                </a:lnTo>
                <a:lnTo>
                  <a:pt x="1319" y="283"/>
                </a:lnTo>
                <a:lnTo>
                  <a:pt x="1359" y="344"/>
                </a:lnTo>
                <a:lnTo>
                  <a:pt x="1398" y="408"/>
                </a:lnTo>
                <a:lnTo>
                  <a:pt x="1430" y="476"/>
                </a:lnTo>
                <a:lnTo>
                  <a:pt x="1455" y="548"/>
                </a:lnTo>
                <a:lnTo>
                  <a:pt x="1473" y="623"/>
                </a:lnTo>
                <a:lnTo>
                  <a:pt x="1484" y="702"/>
                </a:lnTo>
                <a:lnTo>
                  <a:pt x="1488" y="781"/>
                </a:lnTo>
                <a:lnTo>
                  <a:pt x="1484" y="863"/>
                </a:lnTo>
                <a:lnTo>
                  <a:pt x="1473" y="938"/>
                </a:lnTo>
                <a:lnTo>
                  <a:pt x="1455" y="1014"/>
                </a:lnTo>
                <a:lnTo>
                  <a:pt x="1430" y="1085"/>
                </a:lnTo>
                <a:lnTo>
                  <a:pt x="1398" y="1153"/>
                </a:lnTo>
                <a:lnTo>
                  <a:pt x="1359" y="1218"/>
                </a:lnTo>
                <a:lnTo>
                  <a:pt x="1319" y="1279"/>
                </a:lnTo>
                <a:lnTo>
                  <a:pt x="1269" y="1336"/>
                </a:lnTo>
                <a:lnTo>
                  <a:pt x="1215" y="1386"/>
                </a:lnTo>
                <a:lnTo>
                  <a:pt x="1158" y="1433"/>
                </a:lnTo>
                <a:lnTo>
                  <a:pt x="1097" y="1472"/>
                </a:lnTo>
                <a:lnTo>
                  <a:pt x="1032" y="1505"/>
                </a:lnTo>
                <a:lnTo>
                  <a:pt x="964" y="1530"/>
                </a:lnTo>
                <a:lnTo>
                  <a:pt x="893" y="1551"/>
                </a:lnTo>
                <a:lnTo>
                  <a:pt x="821" y="1562"/>
                </a:lnTo>
                <a:lnTo>
                  <a:pt x="746" y="1566"/>
                </a:lnTo>
                <a:lnTo>
                  <a:pt x="671" y="1562"/>
                </a:lnTo>
                <a:lnTo>
                  <a:pt x="595" y="1551"/>
                </a:lnTo>
                <a:lnTo>
                  <a:pt x="524" y="1530"/>
                </a:lnTo>
                <a:lnTo>
                  <a:pt x="455" y="1505"/>
                </a:lnTo>
                <a:lnTo>
                  <a:pt x="391" y="1472"/>
                </a:lnTo>
                <a:lnTo>
                  <a:pt x="330" y="1433"/>
                </a:lnTo>
                <a:lnTo>
                  <a:pt x="273" y="1386"/>
                </a:lnTo>
                <a:lnTo>
                  <a:pt x="219" y="1336"/>
                </a:lnTo>
                <a:lnTo>
                  <a:pt x="172" y="1279"/>
                </a:lnTo>
                <a:lnTo>
                  <a:pt x="129" y="1218"/>
                </a:lnTo>
                <a:lnTo>
                  <a:pt x="93" y="1153"/>
                </a:lnTo>
                <a:lnTo>
                  <a:pt x="61" y="1085"/>
                </a:lnTo>
                <a:lnTo>
                  <a:pt x="36" y="1014"/>
                </a:lnTo>
                <a:lnTo>
                  <a:pt x="18" y="938"/>
                </a:lnTo>
                <a:lnTo>
                  <a:pt x="7" y="863"/>
                </a:lnTo>
                <a:lnTo>
                  <a:pt x="0" y="781"/>
                </a:lnTo>
                <a:lnTo>
                  <a:pt x="7" y="702"/>
                </a:lnTo>
                <a:lnTo>
                  <a:pt x="18" y="623"/>
                </a:lnTo>
                <a:lnTo>
                  <a:pt x="36" y="548"/>
                </a:lnTo>
                <a:lnTo>
                  <a:pt x="61" y="476"/>
                </a:lnTo>
                <a:lnTo>
                  <a:pt x="93" y="408"/>
                </a:lnTo>
                <a:lnTo>
                  <a:pt x="129" y="344"/>
                </a:lnTo>
                <a:lnTo>
                  <a:pt x="172" y="283"/>
                </a:lnTo>
                <a:lnTo>
                  <a:pt x="219" y="229"/>
                </a:lnTo>
                <a:lnTo>
                  <a:pt x="273" y="179"/>
                </a:lnTo>
                <a:lnTo>
                  <a:pt x="330" y="132"/>
                </a:lnTo>
                <a:lnTo>
                  <a:pt x="391" y="93"/>
                </a:lnTo>
                <a:lnTo>
                  <a:pt x="455" y="61"/>
                </a:lnTo>
                <a:lnTo>
                  <a:pt x="524" y="32"/>
                </a:lnTo>
                <a:lnTo>
                  <a:pt x="595" y="14"/>
                </a:lnTo>
                <a:lnTo>
                  <a:pt x="671" y="3"/>
                </a:lnTo>
                <a:lnTo>
                  <a:pt x="746" y="0"/>
                </a:lnTo>
                <a:close/>
              </a:path>
            </a:pathLst>
          </a:custGeom>
          <a:solidFill>
            <a:srgbClr val="FFCC00"/>
          </a:solidFill>
          <a:ln w="9525">
            <a:noFill/>
            <a:round/>
            <a:headEnd/>
            <a:tailEnd/>
          </a:ln>
        </p:spPr>
        <p:txBody>
          <a:bodyPr/>
          <a:lstStyle/>
          <a:p>
            <a:endParaRPr lang="en-US"/>
          </a:p>
        </p:txBody>
      </p:sp>
      <p:sp>
        <p:nvSpPr>
          <p:cNvPr id="38926" name="Freeform 16"/>
          <p:cNvSpPr>
            <a:spLocks/>
          </p:cNvSpPr>
          <p:nvPr/>
        </p:nvSpPr>
        <p:spPr bwMode="auto">
          <a:xfrm>
            <a:off x="2528888" y="2259013"/>
            <a:ext cx="4129087" cy="3482975"/>
          </a:xfrm>
          <a:custGeom>
            <a:avLst/>
            <a:gdLst>
              <a:gd name="T0" fmla="*/ 2147483647 w 1491"/>
              <a:gd name="T1" fmla="*/ 0 h 1574"/>
              <a:gd name="T2" fmla="*/ 2147483647 w 1491"/>
              <a:gd name="T3" fmla="*/ 2147483647 h 1574"/>
              <a:gd name="T4" fmla="*/ 2147483647 w 1491"/>
              <a:gd name="T5" fmla="*/ 2147483647 h 1574"/>
              <a:gd name="T6" fmla="*/ 2147483647 w 1491"/>
              <a:gd name="T7" fmla="*/ 2147483647 h 1574"/>
              <a:gd name="T8" fmla="*/ 2147483647 w 1491"/>
              <a:gd name="T9" fmla="*/ 2147483647 h 1574"/>
              <a:gd name="T10" fmla="*/ 2147483647 w 1491"/>
              <a:gd name="T11" fmla="*/ 2147483647 h 1574"/>
              <a:gd name="T12" fmla="*/ 2147483647 w 1491"/>
              <a:gd name="T13" fmla="*/ 2147483647 h 1574"/>
              <a:gd name="T14" fmla="*/ 2147483647 w 1491"/>
              <a:gd name="T15" fmla="*/ 2147483647 h 1574"/>
              <a:gd name="T16" fmla="*/ 2147483647 w 1491"/>
              <a:gd name="T17" fmla="*/ 2147483647 h 1574"/>
              <a:gd name="T18" fmla="*/ 2147483647 w 1491"/>
              <a:gd name="T19" fmla="*/ 2147483647 h 1574"/>
              <a:gd name="T20" fmla="*/ 2147483647 w 1491"/>
              <a:gd name="T21" fmla="*/ 2147483647 h 1574"/>
              <a:gd name="T22" fmla="*/ 2147483647 w 1491"/>
              <a:gd name="T23" fmla="*/ 2147483647 h 1574"/>
              <a:gd name="T24" fmla="*/ 2147483647 w 1491"/>
              <a:gd name="T25" fmla="*/ 2147483647 h 1574"/>
              <a:gd name="T26" fmla="*/ 2147483647 w 1491"/>
              <a:gd name="T27" fmla="*/ 2147483647 h 1574"/>
              <a:gd name="T28" fmla="*/ 2147483647 w 1491"/>
              <a:gd name="T29" fmla="*/ 2147483647 h 1574"/>
              <a:gd name="T30" fmla="*/ 2147483647 w 1491"/>
              <a:gd name="T31" fmla="*/ 2147483647 h 1574"/>
              <a:gd name="T32" fmla="*/ 2147483647 w 1491"/>
              <a:gd name="T33" fmla="*/ 2147483647 h 1574"/>
              <a:gd name="T34" fmla="*/ 2147483647 w 1491"/>
              <a:gd name="T35" fmla="*/ 2147483647 h 1574"/>
              <a:gd name="T36" fmla="*/ 2147483647 w 1491"/>
              <a:gd name="T37" fmla="*/ 2147483647 h 1574"/>
              <a:gd name="T38" fmla="*/ 2147483647 w 1491"/>
              <a:gd name="T39" fmla="*/ 2147483647 h 1574"/>
              <a:gd name="T40" fmla="*/ 2147483647 w 1491"/>
              <a:gd name="T41" fmla="*/ 2147483647 h 1574"/>
              <a:gd name="T42" fmla="*/ 2147483647 w 1491"/>
              <a:gd name="T43" fmla="*/ 2147483647 h 1574"/>
              <a:gd name="T44" fmla="*/ 2147483647 w 1491"/>
              <a:gd name="T45" fmla="*/ 2147483647 h 1574"/>
              <a:gd name="T46" fmla="*/ 2147483647 w 1491"/>
              <a:gd name="T47" fmla="*/ 2147483647 h 1574"/>
              <a:gd name="T48" fmla="*/ 2147483647 w 1491"/>
              <a:gd name="T49" fmla="*/ 2147483647 h 1574"/>
              <a:gd name="T50" fmla="*/ 0 w 1491"/>
              <a:gd name="T51" fmla="*/ 2147483647 h 1574"/>
              <a:gd name="T52" fmla="*/ 2147483647 w 1491"/>
              <a:gd name="T53" fmla="*/ 2147483647 h 1574"/>
              <a:gd name="T54" fmla="*/ 2147483647 w 1491"/>
              <a:gd name="T55" fmla="*/ 2147483647 h 1574"/>
              <a:gd name="T56" fmla="*/ 2147483647 w 1491"/>
              <a:gd name="T57" fmla="*/ 2147483647 h 1574"/>
              <a:gd name="T58" fmla="*/ 2147483647 w 1491"/>
              <a:gd name="T59" fmla="*/ 2147483647 h 1574"/>
              <a:gd name="T60" fmla="*/ 2147483647 w 1491"/>
              <a:gd name="T61" fmla="*/ 2147483647 h 1574"/>
              <a:gd name="T62" fmla="*/ 2147483647 w 1491"/>
              <a:gd name="T63" fmla="*/ 2147483647 h 1574"/>
              <a:gd name="T64" fmla="*/ 2147483647 w 1491"/>
              <a:gd name="T65" fmla="*/ 2147483647 h 1574"/>
              <a:gd name="T66" fmla="*/ 2147483647 w 1491"/>
              <a:gd name="T67" fmla="*/ 2147483647 h 1574"/>
              <a:gd name="T68" fmla="*/ 2147483647 w 1491"/>
              <a:gd name="T69" fmla="*/ 0 h 15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1"/>
              <a:gd name="T106" fmla="*/ 0 h 1574"/>
              <a:gd name="T107" fmla="*/ 1491 w 1491"/>
              <a:gd name="T108" fmla="*/ 1574 h 15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1" h="1574">
                <a:moveTo>
                  <a:pt x="745" y="0"/>
                </a:moveTo>
                <a:lnTo>
                  <a:pt x="745" y="0"/>
                </a:lnTo>
                <a:lnTo>
                  <a:pt x="820" y="4"/>
                </a:lnTo>
                <a:lnTo>
                  <a:pt x="896" y="15"/>
                </a:lnTo>
                <a:lnTo>
                  <a:pt x="967" y="36"/>
                </a:lnTo>
                <a:lnTo>
                  <a:pt x="1035" y="61"/>
                </a:lnTo>
                <a:lnTo>
                  <a:pt x="1100" y="94"/>
                </a:lnTo>
                <a:lnTo>
                  <a:pt x="1161" y="137"/>
                </a:lnTo>
                <a:lnTo>
                  <a:pt x="1218" y="180"/>
                </a:lnTo>
                <a:lnTo>
                  <a:pt x="1272" y="230"/>
                </a:lnTo>
                <a:lnTo>
                  <a:pt x="1322" y="287"/>
                </a:lnTo>
                <a:lnTo>
                  <a:pt x="1365" y="348"/>
                </a:lnTo>
                <a:lnTo>
                  <a:pt x="1401" y="413"/>
                </a:lnTo>
                <a:lnTo>
                  <a:pt x="1433" y="481"/>
                </a:lnTo>
                <a:lnTo>
                  <a:pt x="1458" y="552"/>
                </a:lnTo>
                <a:lnTo>
                  <a:pt x="1476" y="628"/>
                </a:lnTo>
                <a:lnTo>
                  <a:pt x="1487" y="706"/>
                </a:lnTo>
                <a:lnTo>
                  <a:pt x="1491" y="789"/>
                </a:lnTo>
                <a:lnTo>
                  <a:pt x="1487" y="868"/>
                </a:lnTo>
                <a:lnTo>
                  <a:pt x="1476" y="946"/>
                </a:lnTo>
                <a:lnTo>
                  <a:pt x="1458" y="1022"/>
                </a:lnTo>
                <a:lnTo>
                  <a:pt x="1433" y="1093"/>
                </a:lnTo>
                <a:lnTo>
                  <a:pt x="1401" y="1161"/>
                </a:lnTo>
                <a:lnTo>
                  <a:pt x="1365" y="1226"/>
                </a:lnTo>
                <a:lnTo>
                  <a:pt x="1322" y="1287"/>
                </a:lnTo>
                <a:lnTo>
                  <a:pt x="1272" y="1344"/>
                </a:lnTo>
                <a:lnTo>
                  <a:pt x="1218" y="1394"/>
                </a:lnTo>
                <a:lnTo>
                  <a:pt x="1161" y="1441"/>
                </a:lnTo>
                <a:lnTo>
                  <a:pt x="1100" y="1480"/>
                </a:lnTo>
                <a:lnTo>
                  <a:pt x="1035" y="1513"/>
                </a:lnTo>
                <a:lnTo>
                  <a:pt x="967" y="1541"/>
                </a:lnTo>
                <a:lnTo>
                  <a:pt x="896" y="1559"/>
                </a:lnTo>
                <a:lnTo>
                  <a:pt x="820" y="1570"/>
                </a:lnTo>
                <a:lnTo>
                  <a:pt x="745" y="1574"/>
                </a:lnTo>
                <a:lnTo>
                  <a:pt x="670" y="1570"/>
                </a:lnTo>
                <a:lnTo>
                  <a:pt x="595" y="1559"/>
                </a:lnTo>
                <a:lnTo>
                  <a:pt x="523" y="1541"/>
                </a:lnTo>
                <a:lnTo>
                  <a:pt x="455" y="1513"/>
                </a:lnTo>
                <a:lnTo>
                  <a:pt x="390" y="1480"/>
                </a:lnTo>
                <a:lnTo>
                  <a:pt x="329" y="1441"/>
                </a:lnTo>
                <a:lnTo>
                  <a:pt x="272" y="1394"/>
                </a:lnTo>
                <a:lnTo>
                  <a:pt x="218" y="1344"/>
                </a:lnTo>
                <a:lnTo>
                  <a:pt x="168" y="1287"/>
                </a:lnTo>
                <a:lnTo>
                  <a:pt x="125" y="1226"/>
                </a:lnTo>
                <a:lnTo>
                  <a:pt x="89" y="1161"/>
                </a:lnTo>
                <a:lnTo>
                  <a:pt x="57" y="1093"/>
                </a:lnTo>
                <a:lnTo>
                  <a:pt x="32" y="1022"/>
                </a:lnTo>
                <a:lnTo>
                  <a:pt x="14" y="946"/>
                </a:lnTo>
                <a:lnTo>
                  <a:pt x="3" y="868"/>
                </a:lnTo>
                <a:lnTo>
                  <a:pt x="0" y="789"/>
                </a:lnTo>
                <a:lnTo>
                  <a:pt x="3" y="706"/>
                </a:lnTo>
                <a:lnTo>
                  <a:pt x="14" y="628"/>
                </a:lnTo>
                <a:lnTo>
                  <a:pt x="32" y="552"/>
                </a:lnTo>
                <a:lnTo>
                  <a:pt x="57" y="481"/>
                </a:lnTo>
                <a:lnTo>
                  <a:pt x="89" y="413"/>
                </a:lnTo>
                <a:lnTo>
                  <a:pt x="125" y="348"/>
                </a:lnTo>
                <a:lnTo>
                  <a:pt x="168" y="287"/>
                </a:lnTo>
                <a:lnTo>
                  <a:pt x="218" y="230"/>
                </a:lnTo>
                <a:lnTo>
                  <a:pt x="272" y="180"/>
                </a:lnTo>
                <a:lnTo>
                  <a:pt x="329" y="137"/>
                </a:lnTo>
                <a:lnTo>
                  <a:pt x="390" y="94"/>
                </a:lnTo>
                <a:lnTo>
                  <a:pt x="455" y="61"/>
                </a:lnTo>
                <a:lnTo>
                  <a:pt x="523" y="36"/>
                </a:lnTo>
                <a:lnTo>
                  <a:pt x="595" y="15"/>
                </a:lnTo>
                <a:lnTo>
                  <a:pt x="670" y="4"/>
                </a:lnTo>
                <a:lnTo>
                  <a:pt x="745" y="0"/>
                </a:lnTo>
                <a:close/>
              </a:path>
            </a:pathLst>
          </a:custGeom>
          <a:solidFill>
            <a:srgbClr val="FFC700"/>
          </a:solidFill>
          <a:ln w="9525">
            <a:noFill/>
            <a:round/>
            <a:headEnd/>
            <a:tailEnd/>
          </a:ln>
        </p:spPr>
        <p:txBody>
          <a:bodyPr/>
          <a:lstStyle/>
          <a:p>
            <a:endParaRPr lang="en-US"/>
          </a:p>
        </p:txBody>
      </p:sp>
      <p:sp>
        <p:nvSpPr>
          <p:cNvPr id="38927" name="Freeform 17"/>
          <p:cNvSpPr>
            <a:spLocks/>
          </p:cNvSpPr>
          <p:nvPr/>
        </p:nvSpPr>
        <p:spPr bwMode="auto">
          <a:xfrm>
            <a:off x="2509838" y="2243138"/>
            <a:ext cx="4148137" cy="3505200"/>
          </a:xfrm>
          <a:custGeom>
            <a:avLst/>
            <a:gdLst>
              <a:gd name="T0" fmla="*/ 2147483647 w 1498"/>
              <a:gd name="T1" fmla="*/ 0 h 1584"/>
              <a:gd name="T2" fmla="*/ 2147483647 w 1498"/>
              <a:gd name="T3" fmla="*/ 2147483647 h 1584"/>
              <a:gd name="T4" fmla="*/ 2147483647 w 1498"/>
              <a:gd name="T5" fmla="*/ 2147483647 h 1584"/>
              <a:gd name="T6" fmla="*/ 2147483647 w 1498"/>
              <a:gd name="T7" fmla="*/ 2147483647 h 1584"/>
              <a:gd name="T8" fmla="*/ 2147483647 w 1498"/>
              <a:gd name="T9" fmla="*/ 2147483647 h 1584"/>
              <a:gd name="T10" fmla="*/ 2147483647 w 1498"/>
              <a:gd name="T11" fmla="*/ 2147483647 h 1584"/>
              <a:gd name="T12" fmla="*/ 2147483647 w 1498"/>
              <a:gd name="T13" fmla="*/ 2147483647 h 1584"/>
              <a:gd name="T14" fmla="*/ 2147483647 w 1498"/>
              <a:gd name="T15" fmla="*/ 2147483647 h 1584"/>
              <a:gd name="T16" fmla="*/ 2147483647 w 1498"/>
              <a:gd name="T17" fmla="*/ 2147483647 h 1584"/>
              <a:gd name="T18" fmla="*/ 2147483647 w 1498"/>
              <a:gd name="T19" fmla="*/ 2147483647 h 1584"/>
              <a:gd name="T20" fmla="*/ 2147483647 w 1498"/>
              <a:gd name="T21" fmla="*/ 2147483647 h 1584"/>
              <a:gd name="T22" fmla="*/ 2147483647 w 1498"/>
              <a:gd name="T23" fmla="*/ 2147483647 h 1584"/>
              <a:gd name="T24" fmla="*/ 2147483647 w 1498"/>
              <a:gd name="T25" fmla="*/ 2147483647 h 1584"/>
              <a:gd name="T26" fmla="*/ 2147483647 w 1498"/>
              <a:gd name="T27" fmla="*/ 2147483647 h 1584"/>
              <a:gd name="T28" fmla="*/ 2147483647 w 1498"/>
              <a:gd name="T29" fmla="*/ 2147483647 h 1584"/>
              <a:gd name="T30" fmla="*/ 2147483647 w 1498"/>
              <a:gd name="T31" fmla="*/ 2147483647 h 1584"/>
              <a:gd name="T32" fmla="*/ 2147483647 w 1498"/>
              <a:gd name="T33" fmla="*/ 2147483647 h 1584"/>
              <a:gd name="T34" fmla="*/ 2147483647 w 1498"/>
              <a:gd name="T35" fmla="*/ 2147483647 h 1584"/>
              <a:gd name="T36" fmla="*/ 2147483647 w 1498"/>
              <a:gd name="T37" fmla="*/ 2147483647 h 1584"/>
              <a:gd name="T38" fmla="*/ 2147483647 w 1498"/>
              <a:gd name="T39" fmla="*/ 2147483647 h 1584"/>
              <a:gd name="T40" fmla="*/ 2147483647 w 1498"/>
              <a:gd name="T41" fmla="*/ 2147483647 h 1584"/>
              <a:gd name="T42" fmla="*/ 2147483647 w 1498"/>
              <a:gd name="T43" fmla="*/ 2147483647 h 1584"/>
              <a:gd name="T44" fmla="*/ 2147483647 w 1498"/>
              <a:gd name="T45" fmla="*/ 2147483647 h 1584"/>
              <a:gd name="T46" fmla="*/ 2147483647 w 1498"/>
              <a:gd name="T47" fmla="*/ 2147483647 h 1584"/>
              <a:gd name="T48" fmla="*/ 2147483647 w 1498"/>
              <a:gd name="T49" fmla="*/ 2147483647 h 1584"/>
              <a:gd name="T50" fmla="*/ 0 w 1498"/>
              <a:gd name="T51" fmla="*/ 2147483647 h 1584"/>
              <a:gd name="T52" fmla="*/ 2147483647 w 1498"/>
              <a:gd name="T53" fmla="*/ 2147483647 h 1584"/>
              <a:gd name="T54" fmla="*/ 2147483647 w 1498"/>
              <a:gd name="T55" fmla="*/ 2147483647 h 1584"/>
              <a:gd name="T56" fmla="*/ 2147483647 w 1498"/>
              <a:gd name="T57" fmla="*/ 2147483647 h 1584"/>
              <a:gd name="T58" fmla="*/ 2147483647 w 1498"/>
              <a:gd name="T59" fmla="*/ 2147483647 h 1584"/>
              <a:gd name="T60" fmla="*/ 2147483647 w 1498"/>
              <a:gd name="T61" fmla="*/ 2147483647 h 1584"/>
              <a:gd name="T62" fmla="*/ 2147483647 w 1498"/>
              <a:gd name="T63" fmla="*/ 2147483647 h 1584"/>
              <a:gd name="T64" fmla="*/ 2147483647 w 1498"/>
              <a:gd name="T65" fmla="*/ 2147483647 h 1584"/>
              <a:gd name="T66" fmla="*/ 2147483647 w 1498"/>
              <a:gd name="T67" fmla="*/ 2147483647 h 1584"/>
              <a:gd name="T68" fmla="*/ 2147483647 w 1498"/>
              <a:gd name="T69" fmla="*/ 0 h 15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8"/>
              <a:gd name="T106" fmla="*/ 0 h 1584"/>
              <a:gd name="T107" fmla="*/ 1498 w 1498"/>
              <a:gd name="T108" fmla="*/ 1584 h 158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8" h="1584">
                <a:moveTo>
                  <a:pt x="749" y="0"/>
                </a:moveTo>
                <a:lnTo>
                  <a:pt x="749" y="0"/>
                </a:lnTo>
                <a:lnTo>
                  <a:pt x="827" y="4"/>
                </a:lnTo>
                <a:lnTo>
                  <a:pt x="899" y="18"/>
                </a:lnTo>
                <a:lnTo>
                  <a:pt x="971" y="36"/>
                </a:lnTo>
                <a:lnTo>
                  <a:pt x="1042" y="65"/>
                </a:lnTo>
                <a:lnTo>
                  <a:pt x="1107" y="97"/>
                </a:lnTo>
                <a:lnTo>
                  <a:pt x="1168" y="136"/>
                </a:lnTo>
                <a:lnTo>
                  <a:pt x="1225" y="183"/>
                </a:lnTo>
                <a:lnTo>
                  <a:pt x="1279" y="233"/>
                </a:lnTo>
                <a:lnTo>
                  <a:pt x="1329" y="291"/>
                </a:lnTo>
                <a:lnTo>
                  <a:pt x="1372" y="351"/>
                </a:lnTo>
                <a:lnTo>
                  <a:pt x="1408" y="416"/>
                </a:lnTo>
                <a:lnTo>
                  <a:pt x="1440" y="484"/>
                </a:lnTo>
                <a:lnTo>
                  <a:pt x="1465" y="559"/>
                </a:lnTo>
                <a:lnTo>
                  <a:pt x="1483" y="635"/>
                </a:lnTo>
                <a:lnTo>
                  <a:pt x="1494" y="713"/>
                </a:lnTo>
                <a:lnTo>
                  <a:pt x="1498" y="792"/>
                </a:lnTo>
                <a:lnTo>
                  <a:pt x="1494" y="875"/>
                </a:lnTo>
                <a:lnTo>
                  <a:pt x="1483" y="950"/>
                </a:lnTo>
                <a:lnTo>
                  <a:pt x="1465" y="1029"/>
                </a:lnTo>
                <a:lnTo>
                  <a:pt x="1440" y="1100"/>
                </a:lnTo>
                <a:lnTo>
                  <a:pt x="1408" y="1168"/>
                </a:lnTo>
                <a:lnTo>
                  <a:pt x="1372" y="1233"/>
                </a:lnTo>
                <a:lnTo>
                  <a:pt x="1329" y="1294"/>
                </a:lnTo>
                <a:lnTo>
                  <a:pt x="1279" y="1351"/>
                </a:lnTo>
                <a:lnTo>
                  <a:pt x="1225" y="1401"/>
                </a:lnTo>
                <a:lnTo>
                  <a:pt x="1168" y="1448"/>
                </a:lnTo>
                <a:lnTo>
                  <a:pt x="1107" y="1487"/>
                </a:lnTo>
                <a:lnTo>
                  <a:pt x="1042" y="1520"/>
                </a:lnTo>
                <a:lnTo>
                  <a:pt x="971" y="1548"/>
                </a:lnTo>
                <a:lnTo>
                  <a:pt x="899" y="1566"/>
                </a:lnTo>
                <a:lnTo>
                  <a:pt x="827" y="1581"/>
                </a:lnTo>
                <a:lnTo>
                  <a:pt x="749" y="1584"/>
                </a:lnTo>
                <a:lnTo>
                  <a:pt x="673" y="1581"/>
                </a:lnTo>
                <a:lnTo>
                  <a:pt x="598" y="1566"/>
                </a:lnTo>
                <a:lnTo>
                  <a:pt x="526" y="1548"/>
                </a:lnTo>
                <a:lnTo>
                  <a:pt x="458" y="1520"/>
                </a:lnTo>
                <a:lnTo>
                  <a:pt x="394" y="1487"/>
                </a:lnTo>
                <a:lnTo>
                  <a:pt x="333" y="1448"/>
                </a:lnTo>
                <a:lnTo>
                  <a:pt x="272" y="1401"/>
                </a:lnTo>
                <a:lnTo>
                  <a:pt x="222" y="1351"/>
                </a:lnTo>
                <a:lnTo>
                  <a:pt x="172" y="1294"/>
                </a:lnTo>
                <a:lnTo>
                  <a:pt x="129" y="1233"/>
                </a:lnTo>
                <a:lnTo>
                  <a:pt x="89" y="1168"/>
                </a:lnTo>
                <a:lnTo>
                  <a:pt x="60" y="1100"/>
                </a:lnTo>
                <a:lnTo>
                  <a:pt x="35" y="1029"/>
                </a:lnTo>
                <a:lnTo>
                  <a:pt x="14" y="950"/>
                </a:lnTo>
                <a:lnTo>
                  <a:pt x="3" y="875"/>
                </a:lnTo>
                <a:lnTo>
                  <a:pt x="0" y="792"/>
                </a:lnTo>
                <a:lnTo>
                  <a:pt x="3" y="713"/>
                </a:lnTo>
                <a:lnTo>
                  <a:pt x="14" y="635"/>
                </a:lnTo>
                <a:lnTo>
                  <a:pt x="35" y="559"/>
                </a:lnTo>
                <a:lnTo>
                  <a:pt x="60" y="484"/>
                </a:lnTo>
                <a:lnTo>
                  <a:pt x="89" y="416"/>
                </a:lnTo>
                <a:lnTo>
                  <a:pt x="129" y="351"/>
                </a:lnTo>
                <a:lnTo>
                  <a:pt x="172" y="291"/>
                </a:lnTo>
                <a:lnTo>
                  <a:pt x="222" y="233"/>
                </a:lnTo>
                <a:lnTo>
                  <a:pt x="272" y="183"/>
                </a:lnTo>
                <a:lnTo>
                  <a:pt x="333" y="136"/>
                </a:lnTo>
                <a:lnTo>
                  <a:pt x="394" y="97"/>
                </a:lnTo>
                <a:lnTo>
                  <a:pt x="458" y="65"/>
                </a:lnTo>
                <a:lnTo>
                  <a:pt x="526" y="36"/>
                </a:lnTo>
                <a:lnTo>
                  <a:pt x="598" y="18"/>
                </a:lnTo>
                <a:lnTo>
                  <a:pt x="673" y="4"/>
                </a:lnTo>
                <a:lnTo>
                  <a:pt x="749" y="0"/>
                </a:lnTo>
                <a:close/>
              </a:path>
            </a:pathLst>
          </a:custGeom>
          <a:solidFill>
            <a:srgbClr val="FFC200"/>
          </a:solidFill>
          <a:ln w="9525">
            <a:noFill/>
            <a:round/>
            <a:headEnd/>
            <a:tailEnd/>
          </a:ln>
        </p:spPr>
        <p:txBody>
          <a:bodyPr/>
          <a:lstStyle/>
          <a:p>
            <a:endParaRPr lang="en-US"/>
          </a:p>
        </p:txBody>
      </p:sp>
      <p:sp>
        <p:nvSpPr>
          <p:cNvPr id="38928" name="Freeform 18"/>
          <p:cNvSpPr>
            <a:spLocks/>
          </p:cNvSpPr>
          <p:nvPr/>
        </p:nvSpPr>
        <p:spPr bwMode="auto">
          <a:xfrm>
            <a:off x="2498725" y="2236788"/>
            <a:ext cx="4167188" cy="3511550"/>
          </a:xfrm>
          <a:custGeom>
            <a:avLst/>
            <a:gdLst>
              <a:gd name="T0" fmla="*/ 2147483647 w 1505"/>
              <a:gd name="T1" fmla="*/ 0 h 1587"/>
              <a:gd name="T2" fmla="*/ 2147483647 w 1505"/>
              <a:gd name="T3" fmla="*/ 2147483647 h 1587"/>
              <a:gd name="T4" fmla="*/ 2147483647 w 1505"/>
              <a:gd name="T5" fmla="*/ 2147483647 h 1587"/>
              <a:gd name="T6" fmla="*/ 2147483647 w 1505"/>
              <a:gd name="T7" fmla="*/ 2147483647 h 1587"/>
              <a:gd name="T8" fmla="*/ 2147483647 w 1505"/>
              <a:gd name="T9" fmla="*/ 2147483647 h 1587"/>
              <a:gd name="T10" fmla="*/ 2147483647 w 1505"/>
              <a:gd name="T11" fmla="*/ 2147483647 h 1587"/>
              <a:gd name="T12" fmla="*/ 2147483647 w 1505"/>
              <a:gd name="T13" fmla="*/ 2147483647 h 1587"/>
              <a:gd name="T14" fmla="*/ 2147483647 w 1505"/>
              <a:gd name="T15" fmla="*/ 2147483647 h 1587"/>
              <a:gd name="T16" fmla="*/ 2147483647 w 1505"/>
              <a:gd name="T17" fmla="*/ 2147483647 h 1587"/>
              <a:gd name="T18" fmla="*/ 2147483647 w 1505"/>
              <a:gd name="T19" fmla="*/ 2147483647 h 1587"/>
              <a:gd name="T20" fmla="*/ 2147483647 w 1505"/>
              <a:gd name="T21" fmla="*/ 2147483647 h 1587"/>
              <a:gd name="T22" fmla="*/ 2147483647 w 1505"/>
              <a:gd name="T23" fmla="*/ 2147483647 h 1587"/>
              <a:gd name="T24" fmla="*/ 2147483647 w 1505"/>
              <a:gd name="T25" fmla="*/ 2147483647 h 1587"/>
              <a:gd name="T26" fmla="*/ 2147483647 w 1505"/>
              <a:gd name="T27" fmla="*/ 2147483647 h 1587"/>
              <a:gd name="T28" fmla="*/ 2147483647 w 1505"/>
              <a:gd name="T29" fmla="*/ 2147483647 h 1587"/>
              <a:gd name="T30" fmla="*/ 2147483647 w 1505"/>
              <a:gd name="T31" fmla="*/ 2147483647 h 1587"/>
              <a:gd name="T32" fmla="*/ 2147483647 w 1505"/>
              <a:gd name="T33" fmla="*/ 2147483647 h 1587"/>
              <a:gd name="T34" fmla="*/ 2147483647 w 1505"/>
              <a:gd name="T35" fmla="*/ 2147483647 h 1587"/>
              <a:gd name="T36" fmla="*/ 2147483647 w 1505"/>
              <a:gd name="T37" fmla="*/ 2147483647 h 1587"/>
              <a:gd name="T38" fmla="*/ 2147483647 w 1505"/>
              <a:gd name="T39" fmla="*/ 2147483647 h 1587"/>
              <a:gd name="T40" fmla="*/ 2147483647 w 1505"/>
              <a:gd name="T41" fmla="*/ 2147483647 h 1587"/>
              <a:gd name="T42" fmla="*/ 2147483647 w 1505"/>
              <a:gd name="T43" fmla="*/ 2147483647 h 1587"/>
              <a:gd name="T44" fmla="*/ 2147483647 w 1505"/>
              <a:gd name="T45" fmla="*/ 2147483647 h 1587"/>
              <a:gd name="T46" fmla="*/ 2147483647 w 1505"/>
              <a:gd name="T47" fmla="*/ 2147483647 h 1587"/>
              <a:gd name="T48" fmla="*/ 2147483647 w 1505"/>
              <a:gd name="T49" fmla="*/ 2147483647 h 1587"/>
              <a:gd name="T50" fmla="*/ 0 w 1505"/>
              <a:gd name="T51" fmla="*/ 2147483647 h 1587"/>
              <a:gd name="T52" fmla="*/ 2147483647 w 1505"/>
              <a:gd name="T53" fmla="*/ 2147483647 h 1587"/>
              <a:gd name="T54" fmla="*/ 2147483647 w 1505"/>
              <a:gd name="T55" fmla="*/ 2147483647 h 1587"/>
              <a:gd name="T56" fmla="*/ 2147483647 w 1505"/>
              <a:gd name="T57" fmla="*/ 2147483647 h 1587"/>
              <a:gd name="T58" fmla="*/ 2147483647 w 1505"/>
              <a:gd name="T59" fmla="*/ 2147483647 h 1587"/>
              <a:gd name="T60" fmla="*/ 2147483647 w 1505"/>
              <a:gd name="T61" fmla="*/ 2147483647 h 1587"/>
              <a:gd name="T62" fmla="*/ 2147483647 w 1505"/>
              <a:gd name="T63" fmla="*/ 2147483647 h 1587"/>
              <a:gd name="T64" fmla="*/ 2147483647 w 1505"/>
              <a:gd name="T65" fmla="*/ 2147483647 h 1587"/>
              <a:gd name="T66" fmla="*/ 2147483647 w 1505"/>
              <a:gd name="T67" fmla="*/ 2147483647 h 1587"/>
              <a:gd name="T68" fmla="*/ 2147483647 w 1505"/>
              <a:gd name="T69" fmla="*/ 0 h 15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05"/>
              <a:gd name="T106" fmla="*/ 0 h 1587"/>
              <a:gd name="T107" fmla="*/ 1505 w 1505"/>
              <a:gd name="T108" fmla="*/ 1587 h 15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05" h="1587">
                <a:moveTo>
                  <a:pt x="753" y="0"/>
                </a:moveTo>
                <a:lnTo>
                  <a:pt x="753" y="0"/>
                </a:lnTo>
                <a:lnTo>
                  <a:pt x="828" y="3"/>
                </a:lnTo>
                <a:lnTo>
                  <a:pt x="903" y="14"/>
                </a:lnTo>
                <a:lnTo>
                  <a:pt x="975" y="36"/>
                </a:lnTo>
                <a:lnTo>
                  <a:pt x="1043" y="61"/>
                </a:lnTo>
                <a:lnTo>
                  <a:pt x="1111" y="96"/>
                </a:lnTo>
                <a:lnTo>
                  <a:pt x="1172" y="136"/>
                </a:lnTo>
                <a:lnTo>
                  <a:pt x="1229" y="179"/>
                </a:lnTo>
                <a:lnTo>
                  <a:pt x="1283" y="233"/>
                </a:lnTo>
                <a:lnTo>
                  <a:pt x="1333" y="290"/>
                </a:lnTo>
                <a:lnTo>
                  <a:pt x="1376" y="351"/>
                </a:lnTo>
                <a:lnTo>
                  <a:pt x="1412" y="415"/>
                </a:lnTo>
                <a:lnTo>
                  <a:pt x="1444" y="483"/>
                </a:lnTo>
                <a:lnTo>
                  <a:pt x="1469" y="559"/>
                </a:lnTo>
                <a:lnTo>
                  <a:pt x="1487" y="634"/>
                </a:lnTo>
                <a:lnTo>
                  <a:pt x="1502" y="713"/>
                </a:lnTo>
                <a:lnTo>
                  <a:pt x="1505" y="792"/>
                </a:lnTo>
                <a:lnTo>
                  <a:pt x="1502" y="874"/>
                </a:lnTo>
                <a:lnTo>
                  <a:pt x="1487" y="953"/>
                </a:lnTo>
                <a:lnTo>
                  <a:pt x="1469" y="1028"/>
                </a:lnTo>
                <a:lnTo>
                  <a:pt x="1444" y="1103"/>
                </a:lnTo>
                <a:lnTo>
                  <a:pt x="1412" y="1171"/>
                </a:lnTo>
                <a:lnTo>
                  <a:pt x="1376" y="1236"/>
                </a:lnTo>
                <a:lnTo>
                  <a:pt x="1333" y="1297"/>
                </a:lnTo>
                <a:lnTo>
                  <a:pt x="1283" y="1354"/>
                </a:lnTo>
                <a:lnTo>
                  <a:pt x="1229" y="1408"/>
                </a:lnTo>
                <a:lnTo>
                  <a:pt x="1172" y="1451"/>
                </a:lnTo>
                <a:lnTo>
                  <a:pt x="1111" y="1490"/>
                </a:lnTo>
                <a:lnTo>
                  <a:pt x="1043" y="1526"/>
                </a:lnTo>
                <a:lnTo>
                  <a:pt x="975" y="1551"/>
                </a:lnTo>
                <a:lnTo>
                  <a:pt x="903" y="1573"/>
                </a:lnTo>
                <a:lnTo>
                  <a:pt x="828" y="1584"/>
                </a:lnTo>
                <a:lnTo>
                  <a:pt x="753" y="1587"/>
                </a:lnTo>
                <a:lnTo>
                  <a:pt x="674" y="1584"/>
                </a:lnTo>
                <a:lnTo>
                  <a:pt x="599" y="1573"/>
                </a:lnTo>
                <a:lnTo>
                  <a:pt x="527" y="1551"/>
                </a:lnTo>
                <a:lnTo>
                  <a:pt x="459" y="1526"/>
                </a:lnTo>
                <a:lnTo>
                  <a:pt x="394" y="1490"/>
                </a:lnTo>
                <a:lnTo>
                  <a:pt x="330" y="1451"/>
                </a:lnTo>
                <a:lnTo>
                  <a:pt x="272" y="1408"/>
                </a:lnTo>
                <a:lnTo>
                  <a:pt x="219" y="1354"/>
                </a:lnTo>
                <a:lnTo>
                  <a:pt x="172" y="1297"/>
                </a:lnTo>
                <a:lnTo>
                  <a:pt x="125" y="1236"/>
                </a:lnTo>
                <a:lnTo>
                  <a:pt x="90" y="1171"/>
                </a:lnTo>
                <a:lnTo>
                  <a:pt x="57" y="1103"/>
                </a:lnTo>
                <a:lnTo>
                  <a:pt x="32" y="1028"/>
                </a:lnTo>
                <a:lnTo>
                  <a:pt x="14" y="953"/>
                </a:lnTo>
                <a:lnTo>
                  <a:pt x="4" y="874"/>
                </a:lnTo>
                <a:lnTo>
                  <a:pt x="0" y="792"/>
                </a:lnTo>
                <a:lnTo>
                  <a:pt x="4" y="713"/>
                </a:lnTo>
                <a:lnTo>
                  <a:pt x="14" y="634"/>
                </a:lnTo>
                <a:lnTo>
                  <a:pt x="32" y="559"/>
                </a:lnTo>
                <a:lnTo>
                  <a:pt x="57" y="483"/>
                </a:lnTo>
                <a:lnTo>
                  <a:pt x="90" y="415"/>
                </a:lnTo>
                <a:lnTo>
                  <a:pt x="125" y="351"/>
                </a:lnTo>
                <a:lnTo>
                  <a:pt x="172" y="290"/>
                </a:lnTo>
                <a:lnTo>
                  <a:pt x="219" y="233"/>
                </a:lnTo>
                <a:lnTo>
                  <a:pt x="272" y="179"/>
                </a:lnTo>
                <a:lnTo>
                  <a:pt x="330" y="136"/>
                </a:lnTo>
                <a:lnTo>
                  <a:pt x="394" y="96"/>
                </a:lnTo>
                <a:lnTo>
                  <a:pt x="459" y="61"/>
                </a:lnTo>
                <a:lnTo>
                  <a:pt x="527" y="36"/>
                </a:lnTo>
                <a:lnTo>
                  <a:pt x="599" y="14"/>
                </a:lnTo>
                <a:lnTo>
                  <a:pt x="674" y="3"/>
                </a:lnTo>
                <a:lnTo>
                  <a:pt x="753" y="0"/>
                </a:lnTo>
                <a:close/>
              </a:path>
            </a:pathLst>
          </a:custGeom>
          <a:solidFill>
            <a:srgbClr val="FFBD00"/>
          </a:solidFill>
          <a:ln w="9525">
            <a:noFill/>
            <a:round/>
            <a:headEnd/>
            <a:tailEnd/>
          </a:ln>
        </p:spPr>
        <p:txBody>
          <a:bodyPr/>
          <a:lstStyle/>
          <a:p>
            <a:endParaRPr lang="en-US"/>
          </a:p>
        </p:txBody>
      </p:sp>
      <p:sp>
        <p:nvSpPr>
          <p:cNvPr id="38929" name="Freeform 19"/>
          <p:cNvSpPr>
            <a:spLocks/>
          </p:cNvSpPr>
          <p:nvPr/>
        </p:nvSpPr>
        <p:spPr bwMode="auto">
          <a:xfrm>
            <a:off x="2478088" y="2220913"/>
            <a:ext cx="4187825" cy="3536950"/>
          </a:xfrm>
          <a:custGeom>
            <a:avLst/>
            <a:gdLst>
              <a:gd name="T0" fmla="*/ 2147483647 w 1512"/>
              <a:gd name="T1" fmla="*/ 0 h 1598"/>
              <a:gd name="T2" fmla="*/ 2147483647 w 1512"/>
              <a:gd name="T3" fmla="*/ 2147483647 h 1598"/>
              <a:gd name="T4" fmla="*/ 2147483647 w 1512"/>
              <a:gd name="T5" fmla="*/ 2147483647 h 1598"/>
              <a:gd name="T6" fmla="*/ 2147483647 w 1512"/>
              <a:gd name="T7" fmla="*/ 2147483647 h 1598"/>
              <a:gd name="T8" fmla="*/ 2147483647 w 1512"/>
              <a:gd name="T9" fmla="*/ 2147483647 h 1598"/>
              <a:gd name="T10" fmla="*/ 2147483647 w 1512"/>
              <a:gd name="T11" fmla="*/ 2147483647 h 1598"/>
              <a:gd name="T12" fmla="*/ 2147483647 w 1512"/>
              <a:gd name="T13" fmla="*/ 2147483647 h 1598"/>
              <a:gd name="T14" fmla="*/ 2147483647 w 1512"/>
              <a:gd name="T15" fmla="*/ 2147483647 h 1598"/>
              <a:gd name="T16" fmla="*/ 2147483647 w 1512"/>
              <a:gd name="T17" fmla="*/ 2147483647 h 1598"/>
              <a:gd name="T18" fmla="*/ 2147483647 w 1512"/>
              <a:gd name="T19" fmla="*/ 2147483647 h 1598"/>
              <a:gd name="T20" fmla="*/ 2147483647 w 1512"/>
              <a:gd name="T21" fmla="*/ 2147483647 h 1598"/>
              <a:gd name="T22" fmla="*/ 2147483647 w 1512"/>
              <a:gd name="T23" fmla="*/ 2147483647 h 1598"/>
              <a:gd name="T24" fmla="*/ 2147483647 w 1512"/>
              <a:gd name="T25" fmla="*/ 2147483647 h 1598"/>
              <a:gd name="T26" fmla="*/ 2147483647 w 1512"/>
              <a:gd name="T27" fmla="*/ 2147483647 h 1598"/>
              <a:gd name="T28" fmla="*/ 2147483647 w 1512"/>
              <a:gd name="T29" fmla="*/ 2147483647 h 1598"/>
              <a:gd name="T30" fmla="*/ 2147483647 w 1512"/>
              <a:gd name="T31" fmla="*/ 2147483647 h 1598"/>
              <a:gd name="T32" fmla="*/ 2147483647 w 1512"/>
              <a:gd name="T33" fmla="*/ 2147483647 h 1598"/>
              <a:gd name="T34" fmla="*/ 2147483647 w 1512"/>
              <a:gd name="T35" fmla="*/ 2147483647 h 1598"/>
              <a:gd name="T36" fmla="*/ 2147483647 w 1512"/>
              <a:gd name="T37" fmla="*/ 2147483647 h 1598"/>
              <a:gd name="T38" fmla="*/ 2147483647 w 1512"/>
              <a:gd name="T39" fmla="*/ 2147483647 h 1598"/>
              <a:gd name="T40" fmla="*/ 2147483647 w 1512"/>
              <a:gd name="T41" fmla="*/ 2147483647 h 1598"/>
              <a:gd name="T42" fmla="*/ 2147483647 w 1512"/>
              <a:gd name="T43" fmla="*/ 2147483647 h 1598"/>
              <a:gd name="T44" fmla="*/ 2147483647 w 1512"/>
              <a:gd name="T45" fmla="*/ 2147483647 h 1598"/>
              <a:gd name="T46" fmla="*/ 2147483647 w 1512"/>
              <a:gd name="T47" fmla="*/ 2147483647 h 1598"/>
              <a:gd name="T48" fmla="*/ 2147483647 w 1512"/>
              <a:gd name="T49" fmla="*/ 2147483647 h 1598"/>
              <a:gd name="T50" fmla="*/ 0 w 1512"/>
              <a:gd name="T51" fmla="*/ 2147483647 h 1598"/>
              <a:gd name="T52" fmla="*/ 2147483647 w 1512"/>
              <a:gd name="T53" fmla="*/ 2147483647 h 1598"/>
              <a:gd name="T54" fmla="*/ 2147483647 w 1512"/>
              <a:gd name="T55" fmla="*/ 2147483647 h 1598"/>
              <a:gd name="T56" fmla="*/ 2147483647 w 1512"/>
              <a:gd name="T57" fmla="*/ 2147483647 h 1598"/>
              <a:gd name="T58" fmla="*/ 2147483647 w 1512"/>
              <a:gd name="T59" fmla="*/ 2147483647 h 1598"/>
              <a:gd name="T60" fmla="*/ 2147483647 w 1512"/>
              <a:gd name="T61" fmla="*/ 2147483647 h 1598"/>
              <a:gd name="T62" fmla="*/ 2147483647 w 1512"/>
              <a:gd name="T63" fmla="*/ 2147483647 h 1598"/>
              <a:gd name="T64" fmla="*/ 2147483647 w 1512"/>
              <a:gd name="T65" fmla="*/ 2147483647 h 1598"/>
              <a:gd name="T66" fmla="*/ 2147483647 w 1512"/>
              <a:gd name="T67" fmla="*/ 2147483647 h 1598"/>
              <a:gd name="T68" fmla="*/ 2147483647 w 1512"/>
              <a:gd name="T69" fmla="*/ 0 h 15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2"/>
              <a:gd name="T106" fmla="*/ 0 h 1598"/>
              <a:gd name="T107" fmla="*/ 1512 w 1512"/>
              <a:gd name="T108" fmla="*/ 1598 h 15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2" h="1598">
                <a:moveTo>
                  <a:pt x="756" y="0"/>
                </a:moveTo>
                <a:lnTo>
                  <a:pt x="756" y="0"/>
                </a:lnTo>
                <a:lnTo>
                  <a:pt x="831" y="3"/>
                </a:lnTo>
                <a:lnTo>
                  <a:pt x="907" y="17"/>
                </a:lnTo>
                <a:lnTo>
                  <a:pt x="982" y="35"/>
                </a:lnTo>
                <a:lnTo>
                  <a:pt x="1050" y="64"/>
                </a:lnTo>
                <a:lnTo>
                  <a:pt x="1114" y="96"/>
                </a:lnTo>
                <a:lnTo>
                  <a:pt x="1179" y="136"/>
                </a:lnTo>
                <a:lnTo>
                  <a:pt x="1236" y="182"/>
                </a:lnTo>
                <a:lnTo>
                  <a:pt x="1290" y="232"/>
                </a:lnTo>
                <a:lnTo>
                  <a:pt x="1340" y="290"/>
                </a:lnTo>
                <a:lnTo>
                  <a:pt x="1383" y="351"/>
                </a:lnTo>
                <a:lnTo>
                  <a:pt x="1419" y="419"/>
                </a:lnTo>
                <a:lnTo>
                  <a:pt x="1451" y="487"/>
                </a:lnTo>
                <a:lnTo>
                  <a:pt x="1476" y="562"/>
                </a:lnTo>
                <a:lnTo>
                  <a:pt x="1498" y="637"/>
                </a:lnTo>
                <a:lnTo>
                  <a:pt x="1509" y="716"/>
                </a:lnTo>
                <a:lnTo>
                  <a:pt x="1512" y="799"/>
                </a:lnTo>
                <a:lnTo>
                  <a:pt x="1509" y="881"/>
                </a:lnTo>
                <a:lnTo>
                  <a:pt x="1498" y="960"/>
                </a:lnTo>
                <a:lnTo>
                  <a:pt x="1476" y="1035"/>
                </a:lnTo>
                <a:lnTo>
                  <a:pt x="1451" y="1107"/>
                </a:lnTo>
                <a:lnTo>
                  <a:pt x="1419" y="1178"/>
                </a:lnTo>
                <a:lnTo>
                  <a:pt x="1383" y="1243"/>
                </a:lnTo>
                <a:lnTo>
                  <a:pt x="1340" y="1307"/>
                </a:lnTo>
                <a:lnTo>
                  <a:pt x="1290" y="1361"/>
                </a:lnTo>
                <a:lnTo>
                  <a:pt x="1236" y="1415"/>
                </a:lnTo>
                <a:lnTo>
                  <a:pt x="1179" y="1462"/>
                </a:lnTo>
                <a:lnTo>
                  <a:pt x="1114" y="1501"/>
                </a:lnTo>
                <a:lnTo>
                  <a:pt x="1050" y="1533"/>
                </a:lnTo>
                <a:lnTo>
                  <a:pt x="982" y="1562"/>
                </a:lnTo>
                <a:lnTo>
                  <a:pt x="907" y="1580"/>
                </a:lnTo>
                <a:lnTo>
                  <a:pt x="831" y="1594"/>
                </a:lnTo>
                <a:lnTo>
                  <a:pt x="756" y="1598"/>
                </a:lnTo>
                <a:lnTo>
                  <a:pt x="677" y="1594"/>
                </a:lnTo>
                <a:lnTo>
                  <a:pt x="602" y="1580"/>
                </a:lnTo>
                <a:lnTo>
                  <a:pt x="530" y="1562"/>
                </a:lnTo>
                <a:lnTo>
                  <a:pt x="462" y="1533"/>
                </a:lnTo>
                <a:lnTo>
                  <a:pt x="394" y="1501"/>
                </a:lnTo>
                <a:lnTo>
                  <a:pt x="333" y="1462"/>
                </a:lnTo>
                <a:lnTo>
                  <a:pt x="276" y="1415"/>
                </a:lnTo>
                <a:lnTo>
                  <a:pt x="222" y="1361"/>
                </a:lnTo>
                <a:lnTo>
                  <a:pt x="172" y="1307"/>
                </a:lnTo>
                <a:lnTo>
                  <a:pt x="129" y="1243"/>
                </a:lnTo>
                <a:lnTo>
                  <a:pt x="89" y="1178"/>
                </a:lnTo>
                <a:lnTo>
                  <a:pt x="57" y="1107"/>
                </a:lnTo>
                <a:lnTo>
                  <a:pt x="32" y="1035"/>
                </a:lnTo>
                <a:lnTo>
                  <a:pt x="14" y="960"/>
                </a:lnTo>
                <a:lnTo>
                  <a:pt x="3" y="881"/>
                </a:lnTo>
                <a:lnTo>
                  <a:pt x="0" y="799"/>
                </a:lnTo>
                <a:lnTo>
                  <a:pt x="3" y="716"/>
                </a:lnTo>
                <a:lnTo>
                  <a:pt x="14" y="637"/>
                </a:lnTo>
                <a:lnTo>
                  <a:pt x="32" y="562"/>
                </a:lnTo>
                <a:lnTo>
                  <a:pt x="57" y="487"/>
                </a:lnTo>
                <a:lnTo>
                  <a:pt x="89" y="419"/>
                </a:lnTo>
                <a:lnTo>
                  <a:pt x="129" y="351"/>
                </a:lnTo>
                <a:lnTo>
                  <a:pt x="172" y="290"/>
                </a:lnTo>
                <a:lnTo>
                  <a:pt x="222" y="232"/>
                </a:lnTo>
                <a:lnTo>
                  <a:pt x="276" y="182"/>
                </a:lnTo>
                <a:lnTo>
                  <a:pt x="333" y="136"/>
                </a:lnTo>
                <a:lnTo>
                  <a:pt x="394" y="96"/>
                </a:lnTo>
                <a:lnTo>
                  <a:pt x="462" y="64"/>
                </a:lnTo>
                <a:lnTo>
                  <a:pt x="530" y="35"/>
                </a:lnTo>
                <a:lnTo>
                  <a:pt x="602" y="17"/>
                </a:lnTo>
                <a:lnTo>
                  <a:pt x="677" y="3"/>
                </a:lnTo>
                <a:lnTo>
                  <a:pt x="756" y="0"/>
                </a:lnTo>
                <a:close/>
              </a:path>
            </a:pathLst>
          </a:custGeom>
          <a:solidFill>
            <a:srgbClr val="FFB500"/>
          </a:solidFill>
          <a:ln w="9525">
            <a:noFill/>
            <a:round/>
            <a:headEnd/>
            <a:tailEnd/>
          </a:ln>
        </p:spPr>
        <p:txBody>
          <a:bodyPr/>
          <a:lstStyle/>
          <a:p>
            <a:endParaRPr lang="en-US"/>
          </a:p>
        </p:txBody>
      </p:sp>
      <p:sp>
        <p:nvSpPr>
          <p:cNvPr id="38930" name="Freeform 20"/>
          <p:cNvSpPr>
            <a:spLocks/>
          </p:cNvSpPr>
          <p:nvPr/>
        </p:nvSpPr>
        <p:spPr bwMode="auto">
          <a:xfrm>
            <a:off x="2459038" y="2212975"/>
            <a:ext cx="4206875" cy="3544888"/>
          </a:xfrm>
          <a:custGeom>
            <a:avLst/>
            <a:gdLst>
              <a:gd name="T0" fmla="*/ 2147483647 w 1519"/>
              <a:gd name="T1" fmla="*/ 0 h 1602"/>
              <a:gd name="T2" fmla="*/ 2147483647 w 1519"/>
              <a:gd name="T3" fmla="*/ 2147483647 h 1602"/>
              <a:gd name="T4" fmla="*/ 2147483647 w 1519"/>
              <a:gd name="T5" fmla="*/ 2147483647 h 1602"/>
              <a:gd name="T6" fmla="*/ 2147483647 w 1519"/>
              <a:gd name="T7" fmla="*/ 2147483647 h 1602"/>
              <a:gd name="T8" fmla="*/ 2147483647 w 1519"/>
              <a:gd name="T9" fmla="*/ 2147483647 h 1602"/>
              <a:gd name="T10" fmla="*/ 2147483647 w 1519"/>
              <a:gd name="T11" fmla="*/ 2147483647 h 1602"/>
              <a:gd name="T12" fmla="*/ 2147483647 w 1519"/>
              <a:gd name="T13" fmla="*/ 2147483647 h 1602"/>
              <a:gd name="T14" fmla="*/ 2147483647 w 1519"/>
              <a:gd name="T15" fmla="*/ 2147483647 h 1602"/>
              <a:gd name="T16" fmla="*/ 2147483647 w 1519"/>
              <a:gd name="T17" fmla="*/ 2147483647 h 1602"/>
              <a:gd name="T18" fmla="*/ 2147483647 w 1519"/>
              <a:gd name="T19" fmla="*/ 2147483647 h 1602"/>
              <a:gd name="T20" fmla="*/ 2147483647 w 1519"/>
              <a:gd name="T21" fmla="*/ 2147483647 h 1602"/>
              <a:gd name="T22" fmla="*/ 2147483647 w 1519"/>
              <a:gd name="T23" fmla="*/ 2147483647 h 1602"/>
              <a:gd name="T24" fmla="*/ 2147483647 w 1519"/>
              <a:gd name="T25" fmla="*/ 2147483647 h 1602"/>
              <a:gd name="T26" fmla="*/ 2147483647 w 1519"/>
              <a:gd name="T27" fmla="*/ 2147483647 h 1602"/>
              <a:gd name="T28" fmla="*/ 2147483647 w 1519"/>
              <a:gd name="T29" fmla="*/ 2147483647 h 1602"/>
              <a:gd name="T30" fmla="*/ 2147483647 w 1519"/>
              <a:gd name="T31" fmla="*/ 2147483647 h 1602"/>
              <a:gd name="T32" fmla="*/ 2147483647 w 1519"/>
              <a:gd name="T33" fmla="*/ 2147483647 h 1602"/>
              <a:gd name="T34" fmla="*/ 2147483647 w 1519"/>
              <a:gd name="T35" fmla="*/ 2147483647 h 1602"/>
              <a:gd name="T36" fmla="*/ 2147483647 w 1519"/>
              <a:gd name="T37" fmla="*/ 2147483647 h 1602"/>
              <a:gd name="T38" fmla="*/ 2147483647 w 1519"/>
              <a:gd name="T39" fmla="*/ 2147483647 h 1602"/>
              <a:gd name="T40" fmla="*/ 2147483647 w 1519"/>
              <a:gd name="T41" fmla="*/ 2147483647 h 1602"/>
              <a:gd name="T42" fmla="*/ 2147483647 w 1519"/>
              <a:gd name="T43" fmla="*/ 2147483647 h 1602"/>
              <a:gd name="T44" fmla="*/ 2147483647 w 1519"/>
              <a:gd name="T45" fmla="*/ 2147483647 h 1602"/>
              <a:gd name="T46" fmla="*/ 2147483647 w 1519"/>
              <a:gd name="T47" fmla="*/ 2147483647 h 1602"/>
              <a:gd name="T48" fmla="*/ 2147483647 w 1519"/>
              <a:gd name="T49" fmla="*/ 2147483647 h 1602"/>
              <a:gd name="T50" fmla="*/ 0 w 1519"/>
              <a:gd name="T51" fmla="*/ 2147483647 h 1602"/>
              <a:gd name="T52" fmla="*/ 2147483647 w 1519"/>
              <a:gd name="T53" fmla="*/ 2147483647 h 1602"/>
              <a:gd name="T54" fmla="*/ 2147483647 w 1519"/>
              <a:gd name="T55" fmla="*/ 2147483647 h 1602"/>
              <a:gd name="T56" fmla="*/ 2147483647 w 1519"/>
              <a:gd name="T57" fmla="*/ 2147483647 h 1602"/>
              <a:gd name="T58" fmla="*/ 2147483647 w 1519"/>
              <a:gd name="T59" fmla="*/ 2147483647 h 1602"/>
              <a:gd name="T60" fmla="*/ 2147483647 w 1519"/>
              <a:gd name="T61" fmla="*/ 2147483647 h 1602"/>
              <a:gd name="T62" fmla="*/ 2147483647 w 1519"/>
              <a:gd name="T63" fmla="*/ 2147483647 h 1602"/>
              <a:gd name="T64" fmla="*/ 2147483647 w 1519"/>
              <a:gd name="T65" fmla="*/ 2147483647 h 1602"/>
              <a:gd name="T66" fmla="*/ 2147483647 w 1519"/>
              <a:gd name="T67" fmla="*/ 2147483647 h 1602"/>
              <a:gd name="T68" fmla="*/ 2147483647 w 1519"/>
              <a:gd name="T69" fmla="*/ 0 h 160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19"/>
              <a:gd name="T106" fmla="*/ 0 h 1602"/>
              <a:gd name="T107" fmla="*/ 1519 w 1519"/>
              <a:gd name="T108" fmla="*/ 1602 h 160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19" h="1602">
                <a:moveTo>
                  <a:pt x="759" y="0"/>
                </a:moveTo>
                <a:lnTo>
                  <a:pt x="759" y="0"/>
                </a:lnTo>
                <a:lnTo>
                  <a:pt x="838" y="4"/>
                </a:lnTo>
                <a:lnTo>
                  <a:pt x="914" y="14"/>
                </a:lnTo>
                <a:lnTo>
                  <a:pt x="985" y="36"/>
                </a:lnTo>
                <a:lnTo>
                  <a:pt x="1057" y="61"/>
                </a:lnTo>
                <a:lnTo>
                  <a:pt x="1121" y="97"/>
                </a:lnTo>
                <a:lnTo>
                  <a:pt x="1186" y="136"/>
                </a:lnTo>
                <a:lnTo>
                  <a:pt x="1243" y="183"/>
                </a:lnTo>
                <a:lnTo>
                  <a:pt x="1297" y="233"/>
                </a:lnTo>
                <a:lnTo>
                  <a:pt x="1347" y="290"/>
                </a:lnTo>
                <a:lnTo>
                  <a:pt x="1390" y="351"/>
                </a:lnTo>
                <a:lnTo>
                  <a:pt x="1430" y="419"/>
                </a:lnTo>
                <a:lnTo>
                  <a:pt x="1462" y="487"/>
                </a:lnTo>
                <a:lnTo>
                  <a:pt x="1487" y="563"/>
                </a:lnTo>
                <a:lnTo>
                  <a:pt x="1505" y="638"/>
                </a:lnTo>
                <a:lnTo>
                  <a:pt x="1516" y="720"/>
                </a:lnTo>
                <a:lnTo>
                  <a:pt x="1519" y="799"/>
                </a:lnTo>
                <a:lnTo>
                  <a:pt x="1516" y="881"/>
                </a:lnTo>
                <a:lnTo>
                  <a:pt x="1505" y="960"/>
                </a:lnTo>
                <a:lnTo>
                  <a:pt x="1487" y="1039"/>
                </a:lnTo>
                <a:lnTo>
                  <a:pt x="1462" y="1111"/>
                </a:lnTo>
                <a:lnTo>
                  <a:pt x="1430" y="1182"/>
                </a:lnTo>
                <a:lnTo>
                  <a:pt x="1390" y="1247"/>
                </a:lnTo>
                <a:lnTo>
                  <a:pt x="1347" y="1311"/>
                </a:lnTo>
                <a:lnTo>
                  <a:pt x="1297" y="1365"/>
                </a:lnTo>
                <a:lnTo>
                  <a:pt x="1243" y="1419"/>
                </a:lnTo>
                <a:lnTo>
                  <a:pt x="1186" y="1466"/>
                </a:lnTo>
                <a:lnTo>
                  <a:pt x="1121" y="1505"/>
                </a:lnTo>
                <a:lnTo>
                  <a:pt x="1057" y="1541"/>
                </a:lnTo>
                <a:lnTo>
                  <a:pt x="985" y="1566"/>
                </a:lnTo>
                <a:lnTo>
                  <a:pt x="914" y="1587"/>
                </a:lnTo>
                <a:lnTo>
                  <a:pt x="838" y="1598"/>
                </a:lnTo>
                <a:lnTo>
                  <a:pt x="759" y="1602"/>
                </a:lnTo>
                <a:lnTo>
                  <a:pt x="684" y="1598"/>
                </a:lnTo>
                <a:lnTo>
                  <a:pt x="609" y="1587"/>
                </a:lnTo>
                <a:lnTo>
                  <a:pt x="534" y="1566"/>
                </a:lnTo>
                <a:lnTo>
                  <a:pt x="466" y="1541"/>
                </a:lnTo>
                <a:lnTo>
                  <a:pt x="397" y="1505"/>
                </a:lnTo>
                <a:lnTo>
                  <a:pt x="337" y="1466"/>
                </a:lnTo>
                <a:lnTo>
                  <a:pt x="276" y="1419"/>
                </a:lnTo>
                <a:lnTo>
                  <a:pt x="222" y="1365"/>
                </a:lnTo>
                <a:lnTo>
                  <a:pt x="175" y="1311"/>
                </a:lnTo>
                <a:lnTo>
                  <a:pt x="129" y="1247"/>
                </a:lnTo>
                <a:lnTo>
                  <a:pt x="93" y="1182"/>
                </a:lnTo>
                <a:lnTo>
                  <a:pt x="61" y="1111"/>
                </a:lnTo>
                <a:lnTo>
                  <a:pt x="35" y="1039"/>
                </a:lnTo>
                <a:lnTo>
                  <a:pt x="18" y="960"/>
                </a:lnTo>
                <a:lnTo>
                  <a:pt x="3" y="881"/>
                </a:lnTo>
                <a:lnTo>
                  <a:pt x="0" y="799"/>
                </a:lnTo>
                <a:lnTo>
                  <a:pt x="3" y="720"/>
                </a:lnTo>
                <a:lnTo>
                  <a:pt x="18" y="638"/>
                </a:lnTo>
                <a:lnTo>
                  <a:pt x="35" y="563"/>
                </a:lnTo>
                <a:lnTo>
                  <a:pt x="61" y="487"/>
                </a:lnTo>
                <a:lnTo>
                  <a:pt x="93" y="419"/>
                </a:lnTo>
                <a:lnTo>
                  <a:pt x="129" y="351"/>
                </a:lnTo>
                <a:lnTo>
                  <a:pt x="175" y="290"/>
                </a:lnTo>
                <a:lnTo>
                  <a:pt x="222" y="233"/>
                </a:lnTo>
                <a:lnTo>
                  <a:pt x="276" y="183"/>
                </a:lnTo>
                <a:lnTo>
                  <a:pt x="337" y="136"/>
                </a:lnTo>
                <a:lnTo>
                  <a:pt x="397" y="97"/>
                </a:lnTo>
                <a:lnTo>
                  <a:pt x="466" y="61"/>
                </a:lnTo>
                <a:lnTo>
                  <a:pt x="534" y="36"/>
                </a:lnTo>
                <a:lnTo>
                  <a:pt x="609" y="14"/>
                </a:lnTo>
                <a:lnTo>
                  <a:pt x="684" y="4"/>
                </a:lnTo>
                <a:lnTo>
                  <a:pt x="759" y="0"/>
                </a:lnTo>
                <a:close/>
              </a:path>
            </a:pathLst>
          </a:custGeom>
          <a:solidFill>
            <a:srgbClr val="FFB000"/>
          </a:solidFill>
          <a:ln w="9525">
            <a:noFill/>
            <a:round/>
            <a:headEnd/>
            <a:tailEnd/>
          </a:ln>
        </p:spPr>
        <p:txBody>
          <a:bodyPr/>
          <a:lstStyle/>
          <a:p>
            <a:endParaRPr lang="en-US"/>
          </a:p>
        </p:txBody>
      </p:sp>
      <p:sp>
        <p:nvSpPr>
          <p:cNvPr id="38931" name="Freeform 21"/>
          <p:cNvSpPr>
            <a:spLocks/>
          </p:cNvSpPr>
          <p:nvPr/>
        </p:nvSpPr>
        <p:spPr bwMode="auto">
          <a:xfrm>
            <a:off x="2447925" y="2197100"/>
            <a:ext cx="4229100" cy="3567113"/>
          </a:xfrm>
          <a:custGeom>
            <a:avLst/>
            <a:gdLst>
              <a:gd name="T0" fmla="*/ 2147483647 w 1527"/>
              <a:gd name="T1" fmla="*/ 0 h 1612"/>
              <a:gd name="T2" fmla="*/ 2147483647 w 1527"/>
              <a:gd name="T3" fmla="*/ 2147483647 h 1612"/>
              <a:gd name="T4" fmla="*/ 2147483647 w 1527"/>
              <a:gd name="T5" fmla="*/ 2147483647 h 1612"/>
              <a:gd name="T6" fmla="*/ 2147483647 w 1527"/>
              <a:gd name="T7" fmla="*/ 2147483647 h 1612"/>
              <a:gd name="T8" fmla="*/ 2147483647 w 1527"/>
              <a:gd name="T9" fmla="*/ 2147483647 h 1612"/>
              <a:gd name="T10" fmla="*/ 2147483647 w 1527"/>
              <a:gd name="T11" fmla="*/ 2147483647 h 1612"/>
              <a:gd name="T12" fmla="*/ 2147483647 w 1527"/>
              <a:gd name="T13" fmla="*/ 2147483647 h 1612"/>
              <a:gd name="T14" fmla="*/ 2147483647 w 1527"/>
              <a:gd name="T15" fmla="*/ 2147483647 h 1612"/>
              <a:gd name="T16" fmla="*/ 2147483647 w 1527"/>
              <a:gd name="T17" fmla="*/ 2147483647 h 1612"/>
              <a:gd name="T18" fmla="*/ 2147483647 w 1527"/>
              <a:gd name="T19" fmla="*/ 2147483647 h 1612"/>
              <a:gd name="T20" fmla="*/ 2147483647 w 1527"/>
              <a:gd name="T21" fmla="*/ 2147483647 h 1612"/>
              <a:gd name="T22" fmla="*/ 2147483647 w 1527"/>
              <a:gd name="T23" fmla="*/ 2147483647 h 1612"/>
              <a:gd name="T24" fmla="*/ 2147483647 w 1527"/>
              <a:gd name="T25" fmla="*/ 2147483647 h 1612"/>
              <a:gd name="T26" fmla="*/ 2147483647 w 1527"/>
              <a:gd name="T27" fmla="*/ 2147483647 h 1612"/>
              <a:gd name="T28" fmla="*/ 2147483647 w 1527"/>
              <a:gd name="T29" fmla="*/ 2147483647 h 1612"/>
              <a:gd name="T30" fmla="*/ 2147483647 w 1527"/>
              <a:gd name="T31" fmla="*/ 2147483647 h 1612"/>
              <a:gd name="T32" fmla="*/ 2147483647 w 1527"/>
              <a:gd name="T33" fmla="*/ 2147483647 h 1612"/>
              <a:gd name="T34" fmla="*/ 2147483647 w 1527"/>
              <a:gd name="T35" fmla="*/ 2147483647 h 1612"/>
              <a:gd name="T36" fmla="*/ 2147483647 w 1527"/>
              <a:gd name="T37" fmla="*/ 2147483647 h 1612"/>
              <a:gd name="T38" fmla="*/ 2147483647 w 1527"/>
              <a:gd name="T39" fmla="*/ 2147483647 h 1612"/>
              <a:gd name="T40" fmla="*/ 2147483647 w 1527"/>
              <a:gd name="T41" fmla="*/ 2147483647 h 1612"/>
              <a:gd name="T42" fmla="*/ 2147483647 w 1527"/>
              <a:gd name="T43" fmla="*/ 2147483647 h 1612"/>
              <a:gd name="T44" fmla="*/ 2147483647 w 1527"/>
              <a:gd name="T45" fmla="*/ 2147483647 h 1612"/>
              <a:gd name="T46" fmla="*/ 2147483647 w 1527"/>
              <a:gd name="T47" fmla="*/ 2147483647 h 1612"/>
              <a:gd name="T48" fmla="*/ 2147483647 w 1527"/>
              <a:gd name="T49" fmla="*/ 2147483647 h 1612"/>
              <a:gd name="T50" fmla="*/ 0 w 1527"/>
              <a:gd name="T51" fmla="*/ 2147483647 h 1612"/>
              <a:gd name="T52" fmla="*/ 2147483647 w 1527"/>
              <a:gd name="T53" fmla="*/ 2147483647 h 1612"/>
              <a:gd name="T54" fmla="*/ 2147483647 w 1527"/>
              <a:gd name="T55" fmla="*/ 2147483647 h 1612"/>
              <a:gd name="T56" fmla="*/ 2147483647 w 1527"/>
              <a:gd name="T57" fmla="*/ 2147483647 h 1612"/>
              <a:gd name="T58" fmla="*/ 2147483647 w 1527"/>
              <a:gd name="T59" fmla="*/ 2147483647 h 1612"/>
              <a:gd name="T60" fmla="*/ 2147483647 w 1527"/>
              <a:gd name="T61" fmla="*/ 2147483647 h 1612"/>
              <a:gd name="T62" fmla="*/ 2147483647 w 1527"/>
              <a:gd name="T63" fmla="*/ 2147483647 h 1612"/>
              <a:gd name="T64" fmla="*/ 2147483647 w 1527"/>
              <a:gd name="T65" fmla="*/ 2147483647 h 1612"/>
              <a:gd name="T66" fmla="*/ 2147483647 w 1527"/>
              <a:gd name="T67" fmla="*/ 2147483647 h 1612"/>
              <a:gd name="T68" fmla="*/ 2147483647 w 1527"/>
              <a:gd name="T69" fmla="*/ 0 h 16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27"/>
              <a:gd name="T106" fmla="*/ 0 h 1612"/>
              <a:gd name="T107" fmla="*/ 1527 w 1527"/>
              <a:gd name="T108" fmla="*/ 1612 h 16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27" h="1612">
                <a:moveTo>
                  <a:pt x="763" y="0"/>
                </a:moveTo>
                <a:lnTo>
                  <a:pt x="763" y="0"/>
                </a:lnTo>
                <a:lnTo>
                  <a:pt x="839" y="3"/>
                </a:lnTo>
                <a:lnTo>
                  <a:pt x="914" y="14"/>
                </a:lnTo>
                <a:lnTo>
                  <a:pt x="989" y="36"/>
                </a:lnTo>
                <a:lnTo>
                  <a:pt x="1057" y="64"/>
                </a:lnTo>
                <a:lnTo>
                  <a:pt x="1125" y="97"/>
                </a:lnTo>
                <a:lnTo>
                  <a:pt x="1186" y="136"/>
                </a:lnTo>
                <a:lnTo>
                  <a:pt x="1247" y="183"/>
                </a:lnTo>
                <a:lnTo>
                  <a:pt x="1301" y="236"/>
                </a:lnTo>
                <a:lnTo>
                  <a:pt x="1351" y="294"/>
                </a:lnTo>
                <a:lnTo>
                  <a:pt x="1394" y="355"/>
                </a:lnTo>
                <a:lnTo>
                  <a:pt x="1434" y="423"/>
                </a:lnTo>
                <a:lnTo>
                  <a:pt x="1466" y="491"/>
                </a:lnTo>
                <a:lnTo>
                  <a:pt x="1491" y="566"/>
                </a:lnTo>
                <a:lnTo>
                  <a:pt x="1509" y="645"/>
                </a:lnTo>
                <a:lnTo>
                  <a:pt x="1520" y="724"/>
                </a:lnTo>
                <a:lnTo>
                  <a:pt x="1527" y="806"/>
                </a:lnTo>
                <a:lnTo>
                  <a:pt x="1520" y="888"/>
                </a:lnTo>
                <a:lnTo>
                  <a:pt x="1509" y="967"/>
                </a:lnTo>
                <a:lnTo>
                  <a:pt x="1491" y="1043"/>
                </a:lnTo>
                <a:lnTo>
                  <a:pt x="1466" y="1118"/>
                </a:lnTo>
                <a:lnTo>
                  <a:pt x="1434" y="1189"/>
                </a:lnTo>
                <a:lnTo>
                  <a:pt x="1394" y="1254"/>
                </a:lnTo>
                <a:lnTo>
                  <a:pt x="1351" y="1318"/>
                </a:lnTo>
                <a:lnTo>
                  <a:pt x="1301" y="1376"/>
                </a:lnTo>
                <a:lnTo>
                  <a:pt x="1247" y="1426"/>
                </a:lnTo>
                <a:lnTo>
                  <a:pt x="1186" y="1473"/>
                </a:lnTo>
                <a:lnTo>
                  <a:pt x="1125" y="1512"/>
                </a:lnTo>
                <a:lnTo>
                  <a:pt x="1057" y="1548"/>
                </a:lnTo>
                <a:lnTo>
                  <a:pt x="989" y="1573"/>
                </a:lnTo>
                <a:lnTo>
                  <a:pt x="914" y="1594"/>
                </a:lnTo>
                <a:lnTo>
                  <a:pt x="839" y="1605"/>
                </a:lnTo>
                <a:lnTo>
                  <a:pt x="763" y="1612"/>
                </a:lnTo>
                <a:lnTo>
                  <a:pt x="685" y="1605"/>
                </a:lnTo>
                <a:lnTo>
                  <a:pt x="609" y="1594"/>
                </a:lnTo>
                <a:lnTo>
                  <a:pt x="534" y="1573"/>
                </a:lnTo>
                <a:lnTo>
                  <a:pt x="466" y="1548"/>
                </a:lnTo>
                <a:lnTo>
                  <a:pt x="398" y="1512"/>
                </a:lnTo>
                <a:lnTo>
                  <a:pt x="337" y="1473"/>
                </a:lnTo>
                <a:lnTo>
                  <a:pt x="276" y="1426"/>
                </a:lnTo>
                <a:lnTo>
                  <a:pt x="222" y="1376"/>
                </a:lnTo>
                <a:lnTo>
                  <a:pt x="172" y="1318"/>
                </a:lnTo>
                <a:lnTo>
                  <a:pt x="129" y="1254"/>
                </a:lnTo>
                <a:lnTo>
                  <a:pt x="90" y="1189"/>
                </a:lnTo>
                <a:lnTo>
                  <a:pt x="57" y="1118"/>
                </a:lnTo>
                <a:lnTo>
                  <a:pt x="32" y="1043"/>
                </a:lnTo>
                <a:lnTo>
                  <a:pt x="14" y="967"/>
                </a:lnTo>
                <a:lnTo>
                  <a:pt x="4" y="888"/>
                </a:lnTo>
                <a:lnTo>
                  <a:pt x="0" y="806"/>
                </a:lnTo>
                <a:lnTo>
                  <a:pt x="4" y="724"/>
                </a:lnTo>
                <a:lnTo>
                  <a:pt x="14" y="645"/>
                </a:lnTo>
                <a:lnTo>
                  <a:pt x="32" y="566"/>
                </a:lnTo>
                <a:lnTo>
                  <a:pt x="57" y="491"/>
                </a:lnTo>
                <a:lnTo>
                  <a:pt x="90" y="423"/>
                </a:lnTo>
                <a:lnTo>
                  <a:pt x="129" y="355"/>
                </a:lnTo>
                <a:lnTo>
                  <a:pt x="172" y="294"/>
                </a:lnTo>
                <a:lnTo>
                  <a:pt x="222" y="236"/>
                </a:lnTo>
                <a:lnTo>
                  <a:pt x="276" y="183"/>
                </a:lnTo>
                <a:lnTo>
                  <a:pt x="337" y="136"/>
                </a:lnTo>
                <a:lnTo>
                  <a:pt x="398" y="97"/>
                </a:lnTo>
                <a:lnTo>
                  <a:pt x="466" y="64"/>
                </a:lnTo>
                <a:lnTo>
                  <a:pt x="534" y="36"/>
                </a:lnTo>
                <a:lnTo>
                  <a:pt x="609" y="14"/>
                </a:lnTo>
                <a:lnTo>
                  <a:pt x="685" y="3"/>
                </a:lnTo>
                <a:lnTo>
                  <a:pt x="763" y="0"/>
                </a:lnTo>
                <a:close/>
              </a:path>
            </a:pathLst>
          </a:custGeom>
          <a:solidFill>
            <a:srgbClr val="FFAB00"/>
          </a:solidFill>
          <a:ln w="9525">
            <a:noFill/>
            <a:round/>
            <a:headEnd/>
            <a:tailEnd/>
          </a:ln>
        </p:spPr>
        <p:txBody>
          <a:bodyPr/>
          <a:lstStyle/>
          <a:p>
            <a:endParaRPr lang="en-US"/>
          </a:p>
        </p:txBody>
      </p:sp>
      <p:sp>
        <p:nvSpPr>
          <p:cNvPr id="38932" name="Freeform 22"/>
          <p:cNvSpPr>
            <a:spLocks/>
          </p:cNvSpPr>
          <p:nvPr/>
        </p:nvSpPr>
        <p:spPr bwMode="auto">
          <a:xfrm>
            <a:off x="2428875" y="2181225"/>
            <a:ext cx="4248150" cy="3582988"/>
          </a:xfrm>
          <a:custGeom>
            <a:avLst/>
            <a:gdLst>
              <a:gd name="T0" fmla="*/ 2147483647 w 1534"/>
              <a:gd name="T1" fmla="*/ 0 h 1619"/>
              <a:gd name="T2" fmla="*/ 2147483647 w 1534"/>
              <a:gd name="T3" fmla="*/ 2147483647 h 1619"/>
              <a:gd name="T4" fmla="*/ 2147483647 w 1534"/>
              <a:gd name="T5" fmla="*/ 2147483647 h 1619"/>
              <a:gd name="T6" fmla="*/ 2147483647 w 1534"/>
              <a:gd name="T7" fmla="*/ 2147483647 h 1619"/>
              <a:gd name="T8" fmla="*/ 2147483647 w 1534"/>
              <a:gd name="T9" fmla="*/ 2147483647 h 1619"/>
              <a:gd name="T10" fmla="*/ 2147483647 w 1534"/>
              <a:gd name="T11" fmla="*/ 2147483647 h 1619"/>
              <a:gd name="T12" fmla="*/ 2147483647 w 1534"/>
              <a:gd name="T13" fmla="*/ 2147483647 h 1619"/>
              <a:gd name="T14" fmla="*/ 2147483647 w 1534"/>
              <a:gd name="T15" fmla="*/ 2147483647 h 1619"/>
              <a:gd name="T16" fmla="*/ 2147483647 w 1534"/>
              <a:gd name="T17" fmla="*/ 2147483647 h 1619"/>
              <a:gd name="T18" fmla="*/ 2147483647 w 1534"/>
              <a:gd name="T19" fmla="*/ 2147483647 h 1619"/>
              <a:gd name="T20" fmla="*/ 2147483647 w 1534"/>
              <a:gd name="T21" fmla="*/ 2147483647 h 1619"/>
              <a:gd name="T22" fmla="*/ 2147483647 w 1534"/>
              <a:gd name="T23" fmla="*/ 2147483647 h 1619"/>
              <a:gd name="T24" fmla="*/ 2147483647 w 1534"/>
              <a:gd name="T25" fmla="*/ 2147483647 h 1619"/>
              <a:gd name="T26" fmla="*/ 2147483647 w 1534"/>
              <a:gd name="T27" fmla="*/ 2147483647 h 1619"/>
              <a:gd name="T28" fmla="*/ 2147483647 w 1534"/>
              <a:gd name="T29" fmla="*/ 2147483647 h 1619"/>
              <a:gd name="T30" fmla="*/ 2147483647 w 1534"/>
              <a:gd name="T31" fmla="*/ 2147483647 h 1619"/>
              <a:gd name="T32" fmla="*/ 2147483647 w 1534"/>
              <a:gd name="T33" fmla="*/ 2147483647 h 1619"/>
              <a:gd name="T34" fmla="*/ 2147483647 w 1534"/>
              <a:gd name="T35" fmla="*/ 2147483647 h 1619"/>
              <a:gd name="T36" fmla="*/ 2147483647 w 1534"/>
              <a:gd name="T37" fmla="*/ 2147483647 h 1619"/>
              <a:gd name="T38" fmla="*/ 2147483647 w 1534"/>
              <a:gd name="T39" fmla="*/ 2147483647 h 1619"/>
              <a:gd name="T40" fmla="*/ 2147483647 w 1534"/>
              <a:gd name="T41" fmla="*/ 2147483647 h 1619"/>
              <a:gd name="T42" fmla="*/ 2147483647 w 1534"/>
              <a:gd name="T43" fmla="*/ 2147483647 h 1619"/>
              <a:gd name="T44" fmla="*/ 2147483647 w 1534"/>
              <a:gd name="T45" fmla="*/ 2147483647 h 1619"/>
              <a:gd name="T46" fmla="*/ 2147483647 w 1534"/>
              <a:gd name="T47" fmla="*/ 2147483647 h 1619"/>
              <a:gd name="T48" fmla="*/ 2147483647 w 1534"/>
              <a:gd name="T49" fmla="*/ 2147483647 h 1619"/>
              <a:gd name="T50" fmla="*/ 0 w 1534"/>
              <a:gd name="T51" fmla="*/ 2147483647 h 1619"/>
              <a:gd name="T52" fmla="*/ 2147483647 w 1534"/>
              <a:gd name="T53" fmla="*/ 2147483647 h 1619"/>
              <a:gd name="T54" fmla="*/ 2147483647 w 1534"/>
              <a:gd name="T55" fmla="*/ 2147483647 h 1619"/>
              <a:gd name="T56" fmla="*/ 2147483647 w 1534"/>
              <a:gd name="T57" fmla="*/ 2147483647 h 1619"/>
              <a:gd name="T58" fmla="*/ 2147483647 w 1534"/>
              <a:gd name="T59" fmla="*/ 2147483647 h 1619"/>
              <a:gd name="T60" fmla="*/ 2147483647 w 1534"/>
              <a:gd name="T61" fmla="*/ 2147483647 h 1619"/>
              <a:gd name="T62" fmla="*/ 2147483647 w 1534"/>
              <a:gd name="T63" fmla="*/ 2147483647 h 1619"/>
              <a:gd name="T64" fmla="*/ 2147483647 w 1534"/>
              <a:gd name="T65" fmla="*/ 2147483647 h 1619"/>
              <a:gd name="T66" fmla="*/ 2147483647 w 1534"/>
              <a:gd name="T67" fmla="*/ 2147483647 h 1619"/>
              <a:gd name="T68" fmla="*/ 2147483647 w 1534"/>
              <a:gd name="T69" fmla="*/ 0 h 16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4"/>
              <a:gd name="T106" fmla="*/ 0 h 1619"/>
              <a:gd name="T107" fmla="*/ 1534 w 1534"/>
              <a:gd name="T108" fmla="*/ 1619 h 16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4" h="1619">
                <a:moveTo>
                  <a:pt x="767" y="0"/>
                </a:moveTo>
                <a:lnTo>
                  <a:pt x="767" y="0"/>
                </a:lnTo>
                <a:lnTo>
                  <a:pt x="846" y="3"/>
                </a:lnTo>
                <a:lnTo>
                  <a:pt x="921" y="18"/>
                </a:lnTo>
                <a:lnTo>
                  <a:pt x="993" y="35"/>
                </a:lnTo>
                <a:lnTo>
                  <a:pt x="1064" y="64"/>
                </a:lnTo>
                <a:lnTo>
                  <a:pt x="1132" y="100"/>
                </a:lnTo>
                <a:lnTo>
                  <a:pt x="1193" y="139"/>
                </a:lnTo>
                <a:lnTo>
                  <a:pt x="1254" y="186"/>
                </a:lnTo>
                <a:lnTo>
                  <a:pt x="1308" y="240"/>
                </a:lnTo>
                <a:lnTo>
                  <a:pt x="1358" y="297"/>
                </a:lnTo>
                <a:lnTo>
                  <a:pt x="1401" y="358"/>
                </a:lnTo>
                <a:lnTo>
                  <a:pt x="1441" y="426"/>
                </a:lnTo>
                <a:lnTo>
                  <a:pt x="1473" y="494"/>
                </a:lnTo>
                <a:lnTo>
                  <a:pt x="1498" y="569"/>
                </a:lnTo>
                <a:lnTo>
                  <a:pt x="1516" y="648"/>
                </a:lnTo>
                <a:lnTo>
                  <a:pt x="1530" y="727"/>
                </a:lnTo>
                <a:lnTo>
                  <a:pt x="1534" y="809"/>
                </a:lnTo>
                <a:lnTo>
                  <a:pt x="1530" y="892"/>
                </a:lnTo>
                <a:lnTo>
                  <a:pt x="1516" y="974"/>
                </a:lnTo>
                <a:lnTo>
                  <a:pt x="1498" y="1050"/>
                </a:lnTo>
                <a:lnTo>
                  <a:pt x="1473" y="1125"/>
                </a:lnTo>
                <a:lnTo>
                  <a:pt x="1441" y="1196"/>
                </a:lnTo>
                <a:lnTo>
                  <a:pt x="1401" y="1261"/>
                </a:lnTo>
                <a:lnTo>
                  <a:pt x="1358" y="1325"/>
                </a:lnTo>
                <a:lnTo>
                  <a:pt x="1308" y="1383"/>
                </a:lnTo>
                <a:lnTo>
                  <a:pt x="1254" y="1433"/>
                </a:lnTo>
                <a:lnTo>
                  <a:pt x="1193" y="1480"/>
                </a:lnTo>
                <a:lnTo>
                  <a:pt x="1132" y="1523"/>
                </a:lnTo>
                <a:lnTo>
                  <a:pt x="1064" y="1555"/>
                </a:lnTo>
                <a:lnTo>
                  <a:pt x="993" y="1583"/>
                </a:lnTo>
                <a:lnTo>
                  <a:pt x="921" y="1601"/>
                </a:lnTo>
                <a:lnTo>
                  <a:pt x="846" y="1616"/>
                </a:lnTo>
                <a:lnTo>
                  <a:pt x="767" y="1619"/>
                </a:lnTo>
                <a:lnTo>
                  <a:pt x="688" y="1616"/>
                </a:lnTo>
                <a:lnTo>
                  <a:pt x="613" y="1601"/>
                </a:lnTo>
                <a:lnTo>
                  <a:pt x="537" y="1583"/>
                </a:lnTo>
                <a:lnTo>
                  <a:pt x="469" y="1555"/>
                </a:lnTo>
                <a:lnTo>
                  <a:pt x="401" y="1523"/>
                </a:lnTo>
                <a:lnTo>
                  <a:pt x="337" y="1480"/>
                </a:lnTo>
                <a:lnTo>
                  <a:pt x="279" y="1433"/>
                </a:lnTo>
                <a:lnTo>
                  <a:pt x="226" y="1383"/>
                </a:lnTo>
                <a:lnTo>
                  <a:pt x="176" y="1325"/>
                </a:lnTo>
                <a:lnTo>
                  <a:pt x="132" y="1261"/>
                </a:lnTo>
                <a:lnTo>
                  <a:pt x="93" y="1196"/>
                </a:lnTo>
                <a:lnTo>
                  <a:pt x="61" y="1125"/>
                </a:lnTo>
                <a:lnTo>
                  <a:pt x="36" y="1050"/>
                </a:lnTo>
                <a:lnTo>
                  <a:pt x="14" y="974"/>
                </a:lnTo>
                <a:lnTo>
                  <a:pt x="3" y="892"/>
                </a:lnTo>
                <a:lnTo>
                  <a:pt x="0" y="809"/>
                </a:lnTo>
                <a:lnTo>
                  <a:pt x="3" y="727"/>
                </a:lnTo>
                <a:lnTo>
                  <a:pt x="14" y="648"/>
                </a:lnTo>
                <a:lnTo>
                  <a:pt x="36" y="569"/>
                </a:lnTo>
                <a:lnTo>
                  <a:pt x="61" y="494"/>
                </a:lnTo>
                <a:lnTo>
                  <a:pt x="93" y="426"/>
                </a:lnTo>
                <a:lnTo>
                  <a:pt x="132" y="358"/>
                </a:lnTo>
                <a:lnTo>
                  <a:pt x="176" y="297"/>
                </a:lnTo>
                <a:lnTo>
                  <a:pt x="226" y="240"/>
                </a:lnTo>
                <a:lnTo>
                  <a:pt x="279" y="186"/>
                </a:lnTo>
                <a:lnTo>
                  <a:pt x="337" y="139"/>
                </a:lnTo>
                <a:lnTo>
                  <a:pt x="401" y="100"/>
                </a:lnTo>
                <a:lnTo>
                  <a:pt x="469" y="64"/>
                </a:lnTo>
                <a:lnTo>
                  <a:pt x="537" y="35"/>
                </a:lnTo>
                <a:lnTo>
                  <a:pt x="613" y="18"/>
                </a:lnTo>
                <a:lnTo>
                  <a:pt x="688" y="3"/>
                </a:lnTo>
                <a:lnTo>
                  <a:pt x="767" y="0"/>
                </a:lnTo>
                <a:close/>
              </a:path>
            </a:pathLst>
          </a:custGeom>
          <a:solidFill>
            <a:srgbClr val="FF7300"/>
          </a:solidFill>
          <a:ln w="9525">
            <a:noFill/>
            <a:round/>
            <a:headEnd/>
            <a:tailEnd/>
          </a:ln>
        </p:spPr>
        <p:txBody>
          <a:bodyPr/>
          <a:lstStyle/>
          <a:p>
            <a:endParaRPr lang="en-US"/>
          </a:p>
        </p:txBody>
      </p:sp>
      <p:sp>
        <p:nvSpPr>
          <p:cNvPr id="38933" name="Freeform 23"/>
          <p:cNvSpPr>
            <a:spLocks/>
          </p:cNvSpPr>
          <p:nvPr/>
        </p:nvSpPr>
        <p:spPr bwMode="auto">
          <a:xfrm>
            <a:off x="2555875" y="2243138"/>
            <a:ext cx="4051300" cy="3459162"/>
          </a:xfrm>
          <a:custGeom>
            <a:avLst/>
            <a:gdLst>
              <a:gd name="T0" fmla="*/ 2147483647 w 1463"/>
              <a:gd name="T1" fmla="*/ 0 h 1563"/>
              <a:gd name="T2" fmla="*/ 2147483647 w 1463"/>
              <a:gd name="T3" fmla="*/ 2147483647 h 1563"/>
              <a:gd name="T4" fmla="*/ 2147483647 w 1463"/>
              <a:gd name="T5" fmla="*/ 2147483647 h 1563"/>
              <a:gd name="T6" fmla="*/ 2147483647 w 1463"/>
              <a:gd name="T7" fmla="*/ 2147483647 h 1563"/>
              <a:gd name="T8" fmla="*/ 2147483647 w 1463"/>
              <a:gd name="T9" fmla="*/ 2147483647 h 1563"/>
              <a:gd name="T10" fmla="*/ 2147483647 w 1463"/>
              <a:gd name="T11" fmla="*/ 2147483647 h 1563"/>
              <a:gd name="T12" fmla="*/ 2147483647 w 1463"/>
              <a:gd name="T13" fmla="*/ 2147483647 h 1563"/>
              <a:gd name="T14" fmla="*/ 2147483647 w 1463"/>
              <a:gd name="T15" fmla="*/ 2147483647 h 1563"/>
              <a:gd name="T16" fmla="*/ 2147483647 w 1463"/>
              <a:gd name="T17" fmla="*/ 2147483647 h 1563"/>
              <a:gd name="T18" fmla="*/ 2147483647 w 1463"/>
              <a:gd name="T19" fmla="*/ 2147483647 h 1563"/>
              <a:gd name="T20" fmla="*/ 2147483647 w 1463"/>
              <a:gd name="T21" fmla="*/ 2147483647 h 1563"/>
              <a:gd name="T22" fmla="*/ 2147483647 w 1463"/>
              <a:gd name="T23" fmla="*/ 2147483647 h 1563"/>
              <a:gd name="T24" fmla="*/ 2147483647 w 1463"/>
              <a:gd name="T25" fmla="*/ 2147483647 h 1563"/>
              <a:gd name="T26" fmla="*/ 2147483647 w 1463"/>
              <a:gd name="T27" fmla="*/ 2147483647 h 1563"/>
              <a:gd name="T28" fmla="*/ 2147483647 w 1463"/>
              <a:gd name="T29" fmla="*/ 2147483647 h 1563"/>
              <a:gd name="T30" fmla="*/ 2147483647 w 1463"/>
              <a:gd name="T31" fmla="*/ 2147483647 h 1563"/>
              <a:gd name="T32" fmla="*/ 2147483647 w 1463"/>
              <a:gd name="T33" fmla="*/ 2147483647 h 1563"/>
              <a:gd name="T34" fmla="*/ 2147483647 w 1463"/>
              <a:gd name="T35" fmla="*/ 2147483647 h 1563"/>
              <a:gd name="T36" fmla="*/ 2147483647 w 1463"/>
              <a:gd name="T37" fmla="*/ 2147483647 h 1563"/>
              <a:gd name="T38" fmla="*/ 2147483647 w 1463"/>
              <a:gd name="T39" fmla="*/ 2147483647 h 1563"/>
              <a:gd name="T40" fmla="*/ 2147483647 w 1463"/>
              <a:gd name="T41" fmla="*/ 2147483647 h 1563"/>
              <a:gd name="T42" fmla="*/ 2147483647 w 1463"/>
              <a:gd name="T43" fmla="*/ 2147483647 h 1563"/>
              <a:gd name="T44" fmla="*/ 2147483647 w 1463"/>
              <a:gd name="T45" fmla="*/ 2147483647 h 1563"/>
              <a:gd name="T46" fmla="*/ 2147483647 w 1463"/>
              <a:gd name="T47" fmla="*/ 2147483647 h 1563"/>
              <a:gd name="T48" fmla="*/ 2147483647 w 1463"/>
              <a:gd name="T49" fmla="*/ 2147483647 h 1563"/>
              <a:gd name="T50" fmla="*/ 0 w 1463"/>
              <a:gd name="T51" fmla="*/ 2147483647 h 1563"/>
              <a:gd name="T52" fmla="*/ 2147483647 w 1463"/>
              <a:gd name="T53" fmla="*/ 2147483647 h 1563"/>
              <a:gd name="T54" fmla="*/ 2147483647 w 1463"/>
              <a:gd name="T55" fmla="*/ 2147483647 h 1563"/>
              <a:gd name="T56" fmla="*/ 2147483647 w 1463"/>
              <a:gd name="T57" fmla="*/ 2147483647 h 1563"/>
              <a:gd name="T58" fmla="*/ 2147483647 w 1463"/>
              <a:gd name="T59" fmla="*/ 2147483647 h 1563"/>
              <a:gd name="T60" fmla="*/ 2147483647 w 1463"/>
              <a:gd name="T61" fmla="*/ 2147483647 h 1563"/>
              <a:gd name="T62" fmla="*/ 2147483647 w 1463"/>
              <a:gd name="T63" fmla="*/ 2147483647 h 1563"/>
              <a:gd name="T64" fmla="*/ 2147483647 w 1463"/>
              <a:gd name="T65" fmla="*/ 2147483647 h 1563"/>
              <a:gd name="T66" fmla="*/ 2147483647 w 1463"/>
              <a:gd name="T67" fmla="*/ 2147483647 h 1563"/>
              <a:gd name="T68" fmla="*/ 2147483647 w 1463"/>
              <a:gd name="T69" fmla="*/ 0 h 156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63"/>
              <a:gd name="T106" fmla="*/ 0 h 1563"/>
              <a:gd name="T107" fmla="*/ 1463 w 1463"/>
              <a:gd name="T108" fmla="*/ 1563 h 156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63" h="1563">
                <a:moveTo>
                  <a:pt x="732" y="0"/>
                </a:moveTo>
                <a:lnTo>
                  <a:pt x="732" y="0"/>
                </a:lnTo>
                <a:lnTo>
                  <a:pt x="807" y="4"/>
                </a:lnTo>
                <a:lnTo>
                  <a:pt x="879" y="15"/>
                </a:lnTo>
                <a:lnTo>
                  <a:pt x="947" y="36"/>
                </a:lnTo>
                <a:lnTo>
                  <a:pt x="1015" y="61"/>
                </a:lnTo>
                <a:lnTo>
                  <a:pt x="1079" y="93"/>
                </a:lnTo>
                <a:lnTo>
                  <a:pt x="1140" y="133"/>
                </a:lnTo>
                <a:lnTo>
                  <a:pt x="1194" y="179"/>
                </a:lnTo>
                <a:lnTo>
                  <a:pt x="1248" y="230"/>
                </a:lnTo>
                <a:lnTo>
                  <a:pt x="1294" y="283"/>
                </a:lnTo>
                <a:lnTo>
                  <a:pt x="1337" y="344"/>
                </a:lnTo>
                <a:lnTo>
                  <a:pt x="1373" y="409"/>
                </a:lnTo>
                <a:lnTo>
                  <a:pt x="1402" y="477"/>
                </a:lnTo>
                <a:lnTo>
                  <a:pt x="1427" y="549"/>
                </a:lnTo>
                <a:lnTo>
                  <a:pt x="1445" y="624"/>
                </a:lnTo>
                <a:lnTo>
                  <a:pt x="1456" y="703"/>
                </a:lnTo>
                <a:lnTo>
                  <a:pt x="1463" y="781"/>
                </a:lnTo>
                <a:lnTo>
                  <a:pt x="1456" y="860"/>
                </a:lnTo>
                <a:lnTo>
                  <a:pt x="1445" y="939"/>
                </a:lnTo>
                <a:lnTo>
                  <a:pt x="1427" y="1014"/>
                </a:lnTo>
                <a:lnTo>
                  <a:pt x="1402" y="1086"/>
                </a:lnTo>
                <a:lnTo>
                  <a:pt x="1373" y="1154"/>
                </a:lnTo>
                <a:lnTo>
                  <a:pt x="1337" y="1219"/>
                </a:lnTo>
                <a:lnTo>
                  <a:pt x="1294" y="1276"/>
                </a:lnTo>
                <a:lnTo>
                  <a:pt x="1248" y="1333"/>
                </a:lnTo>
                <a:lnTo>
                  <a:pt x="1194" y="1383"/>
                </a:lnTo>
                <a:lnTo>
                  <a:pt x="1140" y="1430"/>
                </a:lnTo>
                <a:lnTo>
                  <a:pt x="1079" y="1466"/>
                </a:lnTo>
                <a:lnTo>
                  <a:pt x="1015" y="1502"/>
                </a:lnTo>
                <a:lnTo>
                  <a:pt x="947" y="1527"/>
                </a:lnTo>
                <a:lnTo>
                  <a:pt x="879" y="1545"/>
                </a:lnTo>
                <a:lnTo>
                  <a:pt x="807" y="1559"/>
                </a:lnTo>
                <a:lnTo>
                  <a:pt x="732" y="1563"/>
                </a:lnTo>
                <a:lnTo>
                  <a:pt x="656" y="1559"/>
                </a:lnTo>
                <a:lnTo>
                  <a:pt x="585" y="1545"/>
                </a:lnTo>
                <a:lnTo>
                  <a:pt x="513" y="1527"/>
                </a:lnTo>
                <a:lnTo>
                  <a:pt x="448" y="1502"/>
                </a:lnTo>
                <a:lnTo>
                  <a:pt x="384" y="1466"/>
                </a:lnTo>
                <a:lnTo>
                  <a:pt x="323" y="1430"/>
                </a:lnTo>
                <a:lnTo>
                  <a:pt x="266" y="1383"/>
                </a:lnTo>
                <a:lnTo>
                  <a:pt x="216" y="1333"/>
                </a:lnTo>
                <a:lnTo>
                  <a:pt x="169" y="1276"/>
                </a:lnTo>
                <a:lnTo>
                  <a:pt x="126" y="1219"/>
                </a:lnTo>
                <a:lnTo>
                  <a:pt x="90" y="1154"/>
                </a:lnTo>
                <a:lnTo>
                  <a:pt x="58" y="1086"/>
                </a:lnTo>
                <a:lnTo>
                  <a:pt x="33" y="1014"/>
                </a:lnTo>
                <a:lnTo>
                  <a:pt x="15" y="939"/>
                </a:lnTo>
                <a:lnTo>
                  <a:pt x="4" y="860"/>
                </a:lnTo>
                <a:lnTo>
                  <a:pt x="0" y="781"/>
                </a:lnTo>
                <a:lnTo>
                  <a:pt x="4" y="703"/>
                </a:lnTo>
                <a:lnTo>
                  <a:pt x="15" y="624"/>
                </a:lnTo>
                <a:lnTo>
                  <a:pt x="33" y="549"/>
                </a:lnTo>
                <a:lnTo>
                  <a:pt x="58" y="477"/>
                </a:lnTo>
                <a:lnTo>
                  <a:pt x="90" y="409"/>
                </a:lnTo>
                <a:lnTo>
                  <a:pt x="126" y="344"/>
                </a:lnTo>
                <a:lnTo>
                  <a:pt x="169" y="283"/>
                </a:lnTo>
                <a:lnTo>
                  <a:pt x="216" y="230"/>
                </a:lnTo>
                <a:lnTo>
                  <a:pt x="266" y="179"/>
                </a:lnTo>
                <a:lnTo>
                  <a:pt x="323" y="133"/>
                </a:lnTo>
                <a:lnTo>
                  <a:pt x="384" y="93"/>
                </a:lnTo>
                <a:lnTo>
                  <a:pt x="448" y="61"/>
                </a:lnTo>
                <a:lnTo>
                  <a:pt x="513" y="36"/>
                </a:lnTo>
                <a:lnTo>
                  <a:pt x="585" y="15"/>
                </a:lnTo>
                <a:lnTo>
                  <a:pt x="656" y="4"/>
                </a:lnTo>
                <a:lnTo>
                  <a:pt x="732" y="0"/>
                </a:lnTo>
                <a:close/>
              </a:path>
            </a:pathLst>
          </a:custGeom>
          <a:solidFill>
            <a:srgbClr val="FFCC00"/>
          </a:solidFill>
          <a:ln w="9525">
            <a:noFill/>
            <a:round/>
            <a:headEnd/>
            <a:tailEnd/>
          </a:ln>
        </p:spPr>
        <p:txBody>
          <a:bodyPr/>
          <a:lstStyle/>
          <a:p>
            <a:endParaRPr lang="en-US"/>
          </a:p>
        </p:txBody>
      </p:sp>
      <p:sp>
        <p:nvSpPr>
          <p:cNvPr id="38934" name="Freeform 24"/>
          <p:cNvSpPr>
            <a:spLocks/>
          </p:cNvSpPr>
          <p:nvPr/>
        </p:nvSpPr>
        <p:spPr bwMode="auto">
          <a:xfrm>
            <a:off x="2597150" y="2266950"/>
            <a:ext cx="3941763" cy="3362325"/>
          </a:xfrm>
          <a:custGeom>
            <a:avLst/>
            <a:gdLst>
              <a:gd name="T0" fmla="*/ 2147483647 w 1423"/>
              <a:gd name="T1" fmla="*/ 0 h 1519"/>
              <a:gd name="T2" fmla="*/ 2147483647 w 1423"/>
              <a:gd name="T3" fmla="*/ 2147483647 h 1519"/>
              <a:gd name="T4" fmla="*/ 2147483647 w 1423"/>
              <a:gd name="T5" fmla="*/ 2147483647 h 1519"/>
              <a:gd name="T6" fmla="*/ 2147483647 w 1423"/>
              <a:gd name="T7" fmla="*/ 2147483647 h 1519"/>
              <a:gd name="T8" fmla="*/ 2147483647 w 1423"/>
              <a:gd name="T9" fmla="*/ 2147483647 h 1519"/>
              <a:gd name="T10" fmla="*/ 2147483647 w 1423"/>
              <a:gd name="T11" fmla="*/ 2147483647 h 1519"/>
              <a:gd name="T12" fmla="*/ 2147483647 w 1423"/>
              <a:gd name="T13" fmla="*/ 2147483647 h 1519"/>
              <a:gd name="T14" fmla="*/ 2147483647 w 1423"/>
              <a:gd name="T15" fmla="*/ 2147483647 h 1519"/>
              <a:gd name="T16" fmla="*/ 2147483647 w 1423"/>
              <a:gd name="T17" fmla="*/ 2147483647 h 1519"/>
              <a:gd name="T18" fmla="*/ 2147483647 w 1423"/>
              <a:gd name="T19" fmla="*/ 2147483647 h 1519"/>
              <a:gd name="T20" fmla="*/ 2147483647 w 1423"/>
              <a:gd name="T21" fmla="*/ 2147483647 h 1519"/>
              <a:gd name="T22" fmla="*/ 2147483647 w 1423"/>
              <a:gd name="T23" fmla="*/ 2147483647 h 1519"/>
              <a:gd name="T24" fmla="*/ 2147483647 w 1423"/>
              <a:gd name="T25" fmla="*/ 2147483647 h 1519"/>
              <a:gd name="T26" fmla="*/ 2147483647 w 1423"/>
              <a:gd name="T27" fmla="*/ 2147483647 h 1519"/>
              <a:gd name="T28" fmla="*/ 2147483647 w 1423"/>
              <a:gd name="T29" fmla="*/ 2147483647 h 1519"/>
              <a:gd name="T30" fmla="*/ 2147483647 w 1423"/>
              <a:gd name="T31" fmla="*/ 2147483647 h 1519"/>
              <a:gd name="T32" fmla="*/ 2147483647 w 1423"/>
              <a:gd name="T33" fmla="*/ 2147483647 h 1519"/>
              <a:gd name="T34" fmla="*/ 2147483647 w 1423"/>
              <a:gd name="T35" fmla="*/ 2147483647 h 1519"/>
              <a:gd name="T36" fmla="*/ 2147483647 w 1423"/>
              <a:gd name="T37" fmla="*/ 2147483647 h 1519"/>
              <a:gd name="T38" fmla="*/ 2147483647 w 1423"/>
              <a:gd name="T39" fmla="*/ 2147483647 h 1519"/>
              <a:gd name="T40" fmla="*/ 2147483647 w 1423"/>
              <a:gd name="T41" fmla="*/ 2147483647 h 1519"/>
              <a:gd name="T42" fmla="*/ 2147483647 w 1423"/>
              <a:gd name="T43" fmla="*/ 2147483647 h 1519"/>
              <a:gd name="T44" fmla="*/ 2147483647 w 1423"/>
              <a:gd name="T45" fmla="*/ 2147483647 h 1519"/>
              <a:gd name="T46" fmla="*/ 2147483647 w 1423"/>
              <a:gd name="T47" fmla="*/ 2147483647 h 1519"/>
              <a:gd name="T48" fmla="*/ 2147483647 w 1423"/>
              <a:gd name="T49" fmla="*/ 2147483647 h 1519"/>
              <a:gd name="T50" fmla="*/ 0 w 1423"/>
              <a:gd name="T51" fmla="*/ 2147483647 h 1519"/>
              <a:gd name="T52" fmla="*/ 2147483647 w 1423"/>
              <a:gd name="T53" fmla="*/ 2147483647 h 1519"/>
              <a:gd name="T54" fmla="*/ 2147483647 w 1423"/>
              <a:gd name="T55" fmla="*/ 2147483647 h 1519"/>
              <a:gd name="T56" fmla="*/ 2147483647 w 1423"/>
              <a:gd name="T57" fmla="*/ 2147483647 h 1519"/>
              <a:gd name="T58" fmla="*/ 2147483647 w 1423"/>
              <a:gd name="T59" fmla="*/ 2147483647 h 1519"/>
              <a:gd name="T60" fmla="*/ 2147483647 w 1423"/>
              <a:gd name="T61" fmla="*/ 2147483647 h 1519"/>
              <a:gd name="T62" fmla="*/ 2147483647 w 1423"/>
              <a:gd name="T63" fmla="*/ 2147483647 h 1519"/>
              <a:gd name="T64" fmla="*/ 2147483647 w 1423"/>
              <a:gd name="T65" fmla="*/ 2147483647 h 1519"/>
              <a:gd name="T66" fmla="*/ 2147483647 w 1423"/>
              <a:gd name="T67" fmla="*/ 2147483647 h 1519"/>
              <a:gd name="T68" fmla="*/ 2147483647 w 1423"/>
              <a:gd name="T69" fmla="*/ 0 h 15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3"/>
              <a:gd name="T106" fmla="*/ 0 h 1519"/>
              <a:gd name="T107" fmla="*/ 1423 w 1423"/>
              <a:gd name="T108" fmla="*/ 1519 h 15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3" h="1519">
                <a:moveTo>
                  <a:pt x="713" y="0"/>
                </a:moveTo>
                <a:lnTo>
                  <a:pt x="713" y="0"/>
                </a:lnTo>
                <a:lnTo>
                  <a:pt x="785" y="7"/>
                </a:lnTo>
                <a:lnTo>
                  <a:pt x="856" y="18"/>
                </a:lnTo>
                <a:lnTo>
                  <a:pt x="924" y="36"/>
                </a:lnTo>
                <a:lnTo>
                  <a:pt x="989" y="61"/>
                </a:lnTo>
                <a:lnTo>
                  <a:pt x="1050" y="93"/>
                </a:lnTo>
                <a:lnTo>
                  <a:pt x="1111" y="133"/>
                </a:lnTo>
                <a:lnTo>
                  <a:pt x="1165" y="176"/>
                </a:lnTo>
                <a:lnTo>
                  <a:pt x="1215" y="226"/>
                </a:lnTo>
                <a:lnTo>
                  <a:pt x="1261" y="280"/>
                </a:lnTo>
                <a:lnTo>
                  <a:pt x="1301" y="340"/>
                </a:lnTo>
                <a:lnTo>
                  <a:pt x="1337" y="401"/>
                </a:lnTo>
                <a:lnTo>
                  <a:pt x="1365" y="469"/>
                </a:lnTo>
                <a:lnTo>
                  <a:pt x="1390" y="538"/>
                </a:lnTo>
                <a:lnTo>
                  <a:pt x="1408" y="609"/>
                </a:lnTo>
                <a:lnTo>
                  <a:pt x="1419" y="688"/>
                </a:lnTo>
                <a:lnTo>
                  <a:pt x="1423" y="763"/>
                </a:lnTo>
                <a:lnTo>
                  <a:pt x="1419" y="842"/>
                </a:lnTo>
                <a:lnTo>
                  <a:pt x="1408" y="917"/>
                </a:lnTo>
                <a:lnTo>
                  <a:pt x="1390" y="989"/>
                </a:lnTo>
                <a:lnTo>
                  <a:pt x="1365" y="1057"/>
                </a:lnTo>
                <a:lnTo>
                  <a:pt x="1337" y="1125"/>
                </a:lnTo>
                <a:lnTo>
                  <a:pt x="1297" y="1186"/>
                </a:lnTo>
                <a:lnTo>
                  <a:pt x="1258" y="1247"/>
                </a:lnTo>
                <a:lnTo>
                  <a:pt x="1211" y="1301"/>
                </a:lnTo>
                <a:lnTo>
                  <a:pt x="1161" y="1347"/>
                </a:lnTo>
                <a:lnTo>
                  <a:pt x="1107" y="1390"/>
                </a:lnTo>
                <a:lnTo>
                  <a:pt x="1046" y="1430"/>
                </a:lnTo>
                <a:lnTo>
                  <a:pt x="985" y="1462"/>
                </a:lnTo>
                <a:lnTo>
                  <a:pt x="921" y="1487"/>
                </a:lnTo>
                <a:lnTo>
                  <a:pt x="853" y="1505"/>
                </a:lnTo>
                <a:lnTo>
                  <a:pt x="781" y="1516"/>
                </a:lnTo>
                <a:lnTo>
                  <a:pt x="709" y="1519"/>
                </a:lnTo>
                <a:lnTo>
                  <a:pt x="634" y="1516"/>
                </a:lnTo>
                <a:lnTo>
                  <a:pt x="566" y="1505"/>
                </a:lnTo>
                <a:lnTo>
                  <a:pt x="498" y="1484"/>
                </a:lnTo>
                <a:lnTo>
                  <a:pt x="430" y="1458"/>
                </a:lnTo>
                <a:lnTo>
                  <a:pt x="369" y="1426"/>
                </a:lnTo>
                <a:lnTo>
                  <a:pt x="312" y="1387"/>
                </a:lnTo>
                <a:lnTo>
                  <a:pt x="254" y="1344"/>
                </a:lnTo>
                <a:lnTo>
                  <a:pt x="204" y="1294"/>
                </a:lnTo>
                <a:lnTo>
                  <a:pt x="161" y="1240"/>
                </a:lnTo>
                <a:lnTo>
                  <a:pt x="118" y="1183"/>
                </a:lnTo>
                <a:lnTo>
                  <a:pt x="82" y="1118"/>
                </a:lnTo>
                <a:lnTo>
                  <a:pt x="54" y="1054"/>
                </a:lnTo>
                <a:lnTo>
                  <a:pt x="28" y="982"/>
                </a:lnTo>
                <a:lnTo>
                  <a:pt x="14" y="910"/>
                </a:lnTo>
                <a:lnTo>
                  <a:pt x="3" y="835"/>
                </a:lnTo>
                <a:lnTo>
                  <a:pt x="0" y="760"/>
                </a:lnTo>
                <a:lnTo>
                  <a:pt x="3" y="681"/>
                </a:lnTo>
                <a:lnTo>
                  <a:pt x="14" y="606"/>
                </a:lnTo>
                <a:lnTo>
                  <a:pt x="32" y="534"/>
                </a:lnTo>
                <a:lnTo>
                  <a:pt x="57" y="462"/>
                </a:lnTo>
                <a:lnTo>
                  <a:pt x="86" y="398"/>
                </a:lnTo>
                <a:lnTo>
                  <a:pt x="122" y="333"/>
                </a:lnTo>
                <a:lnTo>
                  <a:pt x="161" y="276"/>
                </a:lnTo>
                <a:lnTo>
                  <a:pt x="208" y="222"/>
                </a:lnTo>
                <a:lnTo>
                  <a:pt x="261" y="172"/>
                </a:lnTo>
                <a:lnTo>
                  <a:pt x="315" y="129"/>
                </a:lnTo>
                <a:lnTo>
                  <a:pt x="373" y="93"/>
                </a:lnTo>
                <a:lnTo>
                  <a:pt x="437" y="61"/>
                </a:lnTo>
                <a:lnTo>
                  <a:pt x="502" y="36"/>
                </a:lnTo>
                <a:lnTo>
                  <a:pt x="570" y="18"/>
                </a:lnTo>
                <a:lnTo>
                  <a:pt x="641" y="4"/>
                </a:lnTo>
                <a:lnTo>
                  <a:pt x="713" y="0"/>
                </a:lnTo>
                <a:close/>
              </a:path>
            </a:pathLst>
          </a:custGeom>
          <a:solidFill>
            <a:srgbClr val="FFCF00"/>
          </a:solidFill>
          <a:ln w="9525">
            <a:noFill/>
            <a:round/>
            <a:headEnd/>
            <a:tailEnd/>
          </a:ln>
        </p:spPr>
        <p:txBody>
          <a:bodyPr/>
          <a:lstStyle/>
          <a:p>
            <a:endParaRPr lang="en-US"/>
          </a:p>
        </p:txBody>
      </p:sp>
      <p:sp>
        <p:nvSpPr>
          <p:cNvPr id="38935" name="Freeform 25"/>
          <p:cNvSpPr>
            <a:spLocks/>
          </p:cNvSpPr>
          <p:nvPr/>
        </p:nvSpPr>
        <p:spPr bwMode="auto">
          <a:xfrm>
            <a:off x="2628900" y="2298700"/>
            <a:ext cx="3840163" cy="3268663"/>
          </a:xfrm>
          <a:custGeom>
            <a:avLst/>
            <a:gdLst>
              <a:gd name="T0" fmla="*/ 2147483647 w 1387"/>
              <a:gd name="T1" fmla="*/ 0 h 1477"/>
              <a:gd name="T2" fmla="*/ 2147483647 w 1387"/>
              <a:gd name="T3" fmla="*/ 2147483647 h 1477"/>
              <a:gd name="T4" fmla="*/ 2147483647 w 1387"/>
              <a:gd name="T5" fmla="*/ 2147483647 h 1477"/>
              <a:gd name="T6" fmla="*/ 2147483647 w 1387"/>
              <a:gd name="T7" fmla="*/ 2147483647 h 1477"/>
              <a:gd name="T8" fmla="*/ 2147483647 w 1387"/>
              <a:gd name="T9" fmla="*/ 2147483647 h 1477"/>
              <a:gd name="T10" fmla="*/ 2147483647 w 1387"/>
              <a:gd name="T11" fmla="*/ 2147483647 h 1477"/>
              <a:gd name="T12" fmla="*/ 2147483647 w 1387"/>
              <a:gd name="T13" fmla="*/ 2147483647 h 1477"/>
              <a:gd name="T14" fmla="*/ 2147483647 w 1387"/>
              <a:gd name="T15" fmla="*/ 2147483647 h 1477"/>
              <a:gd name="T16" fmla="*/ 2147483647 w 1387"/>
              <a:gd name="T17" fmla="*/ 2147483647 h 1477"/>
              <a:gd name="T18" fmla="*/ 2147483647 w 1387"/>
              <a:gd name="T19" fmla="*/ 2147483647 h 1477"/>
              <a:gd name="T20" fmla="*/ 2147483647 w 1387"/>
              <a:gd name="T21" fmla="*/ 2147483647 h 1477"/>
              <a:gd name="T22" fmla="*/ 2147483647 w 1387"/>
              <a:gd name="T23" fmla="*/ 2147483647 h 1477"/>
              <a:gd name="T24" fmla="*/ 2147483647 w 1387"/>
              <a:gd name="T25" fmla="*/ 2147483647 h 1477"/>
              <a:gd name="T26" fmla="*/ 2147483647 w 1387"/>
              <a:gd name="T27" fmla="*/ 2147483647 h 1477"/>
              <a:gd name="T28" fmla="*/ 2147483647 w 1387"/>
              <a:gd name="T29" fmla="*/ 2147483647 h 1477"/>
              <a:gd name="T30" fmla="*/ 2147483647 w 1387"/>
              <a:gd name="T31" fmla="*/ 2147483647 h 1477"/>
              <a:gd name="T32" fmla="*/ 2147483647 w 1387"/>
              <a:gd name="T33" fmla="*/ 2147483647 h 1477"/>
              <a:gd name="T34" fmla="*/ 2147483647 w 1387"/>
              <a:gd name="T35" fmla="*/ 2147483647 h 1477"/>
              <a:gd name="T36" fmla="*/ 2147483647 w 1387"/>
              <a:gd name="T37" fmla="*/ 2147483647 h 1477"/>
              <a:gd name="T38" fmla="*/ 2147483647 w 1387"/>
              <a:gd name="T39" fmla="*/ 2147483647 h 1477"/>
              <a:gd name="T40" fmla="*/ 2147483647 w 1387"/>
              <a:gd name="T41" fmla="*/ 2147483647 h 1477"/>
              <a:gd name="T42" fmla="*/ 2147483647 w 1387"/>
              <a:gd name="T43" fmla="*/ 2147483647 h 1477"/>
              <a:gd name="T44" fmla="*/ 2147483647 w 1387"/>
              <a:gd name="T45" fmla="*/ 2147483647 h 1477"/>
              <a:gd name="T46" fmla="*/ 2147483647 w 1387"/>
              <a:gd name="T47" fmla="*/ 2147483647 h 1477"/>
              <a:gd name="T48" fmla="*/ 2147483647 w 1387"/>
              <a:gd name="T49" fmla="*/ 2147483647 h 1477"/>
              <a:gd name="T50" fmla="*/ 0 w 1387"/>
              <a:gd name="T51" fmla="*/ 2147483647 h 1477"/>
              <a:gd name="T52" fmla="*/ 2147483647 w 1387"/>
              <a:gd name="T53" fmla="*/ 2147483647 h 1477"/>
              <a:gd name="T54" fmla="*/ 2147483647 w 1387"/>
              <a:gd name="T55" fmla="*/ 2147483647 h 1477"/>
              <a:gd name="T56" fmla="*/ 2147483647 w 1387"/>
              <a:gd name="T57" fmla="*/ 2147483647 h 1477"/>
              <a:gd name="T58" fmla="*/ 2147483647 w 1387"/>
              <a:gd name="T59" fmla="*/ 2147483647 h 1477"/>
              <a:gd name="T60" fmla="*/ 2147483647 w 1387"/>
              <a:gd name="T61" fmla="*/ 2147483647 h 1477"/>
              <a:gd name="T62" fmla="*/ 2147483647 w 1387"/>
              <a:gd name="T63" fmla="*/ 2147483647 h 1477"/>
              <a:gd name="T64" fmla="*/ 2147483647 w 1387"/>
              <a:gd name="T65" fmla="*/ 2147483647 h 1477"/>
              <a:gd name="T66" fmla="*/ 2147483647 w 1387"/>
              <a:gd name="T67" fmla="*/ 2147483647 h 1477"/>
              <a:gd name="T68" fmla="*/ 2147483647 w 1387"/>
              <a:gd name="T69" fmla="*/ 0 h 147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87"/>
              <a:gd name="T106" fmla="*/ 0 h 1477"/>
              <a:gd name="T107" fmla="*/ 1387 w 1387"/>
              <a:gd name="T108" fmla="*/ 1477 h 147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87" h="1477">
                <a:moveTo>
                  <a:pt x="698" y="0"/>
                </a:moveTo>
                <a:lnTo>
                  <a:pt x="698" y="0"/>
                </a:lnTo>
                <a:lnTo>
                  <a:pt x="770" y="4"/>
                </a:lnTo>
                <a:lnTo>
                  <a:pt x="838" y="18"/>
                </a:lnTo>
                <a:lnTo>
                  <a:pt x="903" y="36"/>
                </a:lnTo>
                <a:lnTo>
                  <a:pt x="967" y="61"/>
                </a:lnTo>
                <a:lnTo>
                  <a:pt x="1028" y="94"/>
                </a:lnTo>
                <a:lnTo>
                  <a:pt x="1086" y="129"/>
                </a:lnTo>
                <a:lnTo>
                  <a:pt x="1139" y="172"/>
                </a:lnTo>
                <a:lnTo>
                  <a:pt x="1186" y="223"/>
                </a:lnTo>
                <a:lnTo>
                  <a:pt x="1232" y="273"/>
                </a:lnTo>
                <a:lnTo>
                  <a:pt x="1272" y="330"/>
                </a:lnTo>
                <a:lnTo>
                  <a:pt x="1304" y="391"/>
                </a:lnTo>
                <a:lnTo>
                  <a:pt x="1336" y="455"/>
                </a:lnTo>
                <a:lnTo>
                  <a:pt x="1358" y="524"/>
                </a:lnTo>
                <a:lnTo>
                  <a:pt x="1376" y="595"/>
                </a:lnTo>
                <a:lnTo>
                  <a:pt x="1383" y="667"/>
                </a:lnTo>
                <a:lnTo>
                  <a:pt x="1387" y="742"/>
                </a:lnTo>
                <a:lnTo>
                  <a:pt x="1383" y="817"/>
                </a:lnTo>
                <a:lnTo>
                  <a:pt x="1372" y="893"/>
                </a:lnTo>
                <a:lnTo>
                  <a:pt x="1354" y="961"/>
                </a:lnTo>
                <a:lnTo>
                  <a:pt x="1329" y="1029"/>
                </a:lnTo>
                <a:lnTo>
                  <a:pt x="1301" y="1093"/>
                </a:lnTo>
                <a:lnTo>
                  <a:pt x="1265" y="1154"/>
                </a:lnTo>
                <a:lnTo>
                  <a:pt x="1225" y="1212"/>
                </a:lnTo>
                <a:lnTo>
                  <a:pt x="1179" y="1262"/>
                </a:lnTo>
                <a:lnTo>
                  <a:pt x="1132" y="1308"/>
                </a:lnTo>
                <a:lnTo>
                  <a:pt x="1078" y="1351"/>
                </a:lnTo>
                <a:lnTo>
                  <a:pt x="1021" y="1387"/>
                </a:lnTo>
                <a:lnTo>
                  <a:pt x="960" y="1419"/>
                </a:lnTo>
                <a:lnTo>
                  <a:pt x="896" y="1444"/>
                </a:lnTo>
                <a:lnTo>
                  <a:pt x="827" y="1462"/>
                </a:lnTo>
                <a:lnTo>
                  <a:pt x="759" y="1473"/>
                </a:lnTo>
                <a:lnTo>
                  <a:pt x="688" y="1477"/>
                </a:lnTo>
                <a:lnTo>
                  <a:pt x="620" y="1470"/>
                </a:lnTo>
                <a:lnTo>
                  <a:pt x="548" y="1459"/>
                </a:lnTo>
                <a:lnTo>
                  <a:pt x="483" y="1441"/>
                </a:lnTo>
                <a:lnTo>
                  <a:pt x="419" y="1416"/>
                </a:lnTo>
                <a:lnTo>
                  <a:pt x="358" y="1384"/>
                </a:lnTo>
                <a:lnTo>
                  <a:pt x="304" y="1344"/>
                </a:lnTo>
                <a:lnTo>
                  <a:pt x="250" y="1301"/>
                </a:lnTo>
                <a:lnTo>
                  <a:pt x="200" y="1255"/>
                </a:lnTo>
                <a:lnTo>
                  <a:pt x="157" y="1201"/>
                </a:lnTo>
                <a:lnTo>
                  <a:pt x="118" y="1143"/>
                </a:lnTo>
                <a:lnTo>
                  <a:pt x="82" y="1083"/>
                </a:lnTo>
                <a:lnTo>
                  <a:pt x="53" y="1018"/>
                </a:lnTo>
                <a:lnTo>
                  <a:pt x="32" y="950"/>
                </a:lnTo>
                <a:lnTo>
                  <a:pt x="14" y="882"/>
                </a:lnTo>
                <a:lnTo>
                  <a:pt x="3" y="807"/>
                </a:lnTo>
                <a:lnTo>
                  <a:pt x="0" y="731"/>
                </a:lnTo>
                <a:lnTo>
                  <a:pt x="3" y="656"/>
                </a:lnTo>
                <a:lnTo>
                  <a:pt x="14" y="584"/>
                </a:lnTo>
                <a:lnTo>
                  <a:pt x="32" y="513"/>
                </a:lnTo>
                <a:lnTo>
                  <a:pt x="57" y="445"/>
                </a:lnTo>
                <a:lnTo>
                  <a:pt x="86" y="380"/>
                </a:lnTo>
                <a:lnTo>
                  <a:pt x="121" y="323"/>
                </a:lnTo>
                <a:lnTo>
                  <a:pt x="161" y="266"/>
                </a:lnTo>
                <a:lnTo>
                  <a:pt x="207" y="212"/>
                </a:lnTo>
                <a:lnTo>
                  <a:pt x="258" y="165"/>
                </a:lnTo>
                <a:lnTo>
                  <a:pt x="311" y="122"/>
                </a:lnTo>
                <a:lnTo>
                  <a:pt x="369" y="86"/>
                </a:lnTo>
                <a:lnTo>
                  <a:pt x="430" y="58"/>
                </a:lnTo>
                <a:lnTo>
                  <a:pt x="494" y="33"/>
                </a:lnTo>
                <a:lnTo>
                  <a:pt x="559" y="15"/>
                </a:lnTo>
                <a:lnTo>
                  <a:pt x="627" y="4"/>
                </a:lnTo>
                <a:lnTo>
                  <a:pt x="698" y="0"/>
                </a:lnTo>
                <a:close/>
              </a:path>
            </a:pathLst>
          </a:custGeom>
          <a:solidFill>
            <a:srgbClr val="FFD100"/>
          </a:solidFill>
          <a:ln w="9525">
            <a:noFill/>
            <a:round/>
            <a:headEnd/>
            <a:tailEnd/>
          </a:ln>
        </p:spPr>
        <p:txBody>
          <a:bodyPr/>
          <a:lstStyle/>
          <a:p>
            <a:endParaRPr lang="en-US"/>
          </a:p>
        </p:txBody>
      </p:sp>
      <p:sp>
        <p:nvSpPr>
          <p:cNvPr id="38936" name="Freeform 26"/>
          <p:cNvSpPr>
            <a:spLocks/>
          </p:cNvSpPr>
          <p:nvPr/>
        </p:nvSpPr>
        <p:spPr bwMode="auto">
          <a:xfrm>
            <a:off x="2667000" y="2332038"/>
            <a:ext cx="3741738" cy="3162300"/>
          </a:xfrm>
          <a:custGeom>
            <a:avLst/>
            <a:gdLst>
              <a:gd name="T0" fmla="*/ 2147483647 w 1351"/>
              <a:gd name="T1" fmla="*/ 0 h 1429"/>
              <a:gd name="T2" fmla="*/ 2147483647 w 1351"/>
              <a:gd name="T3" fmla="*/ 2147483647 h 1429"/>
              <a:gd name="T4" fmla="*/ 2147483647 w 1351"/>
              <a:gd name="T5" fmla="*/ 2147483647 h 1429"/>
              <a:gd name="T6" fmla="*/ 2147483647 w 1351"/>
              <a:gd name="T7" fmla="*/ 2147483647 h 1429"/>
              <a:gd name="T8" fmla="*/ 2147483647 w 1351"/>
              <a:gd name="T9" fmla="*/ 2147483647 h 1429"/>
              <a:gd name="T10" fmla="*/ 2147483647 w 1351"/>
              <a:gd name="T11" fmla="*/ 2147483647 h 1429"/>
              <a:gd name="T12" fmla="*/ 2147483647 w 1351"/>
              <a:gd name="T13" fmla="*/ 2147483647 h 1429"/>
              <a:gd name="T14" fmla="*/ 2147483647 w 1351"/>
              <a:gd name="T15" fmla="*/ 2147483647 h 1429"/>
              <a:gd name="T16" fmla="*/ 2147483647 w 1351"/>
              <a:gd name="T17" fmla="*/ 2147483647 h 1429"/>
              <a:gd name="T18" fmla="*/ 2147483647 w 1351"/>
              <a:gd name="T19" fmla="*/ 2147483647 h 1429"/>
              <a:gd name="T20" fmla="*/ 2147483647 w 1351"/>
              <a:gd name="T21" fmla="*/ 2147483647 h 1429"/>
              <a:gd name="T22" fmla="*/ 2147483647 w 1351"/>
              <a:gd name="T23" fmla="*/ 2147483647 h 1429"/>
              <a:gd name="T24" fmla="*/ 2147483647 w 1351"/>
              <a:gd name="T25" fmla="*/ 2147483647 h 1429"/>
              <a:gd name="T26" fmla="*/ 2147483647 w 1351"/>
              <a:gd name="T27" fmla="*/ 2147483647 h 1429"/>
              <a:gd name="T28" fmla="*/ 2147483647 w 1351"/>
              <a:gd name="T29" fmla="*/ 2147483647 h 1429"/>
              <a:gd name="T30" fmla="*/ 2147483647 w 1351"/>
              <a:gd name="T31" fmla="*/ 2147483647 h 1429"/>
              <a:gd name="T32" fmla="*/ 2147483647 w 1351"/>
              <a:gd name="T33" fmla="*/ 2147483647 h 1429"/>
              <a:gd name="T34" fmla="*/ 2147483647 w 1351"/>
              <a:gd name="T35" fmla="*/ 2147483647 h 1429"/>
              <a:gd name="T36" fmla="*/ 2147483647 w 1351"/>
              <a:gd name="T37" fmla="*/ 2147483647 h 1429"/>
              <a:gd name="T38" fmla="*/ 2147483647 w 1351"/>
              <a:gd name="T39" fmla="*/ 2147483647 h 1429"/>
              <a:gd name="T40" fmla="*/ 2147483647 w 1351"/>
              <a:gd name="T41" fmla="*/ 2147483647 h 1429"/>
              <a:gd name="T42" fmla="*/ 2147483647 w 1351"/>
              <a:gd name="T43" fmla="*/ 2147483647 h 1429"/>
              <a:gd name="T44" fmla="*/ 2147483647 w 1351"/>
              <a:gd name="T45" fmla="*/ 2147483647 h 1429"/>
              <a:gd name="T46" fmla="*/ 2147483647 w 1351"/>
              <a:gd name="T47" fmla="*/ 2147483647 h 1429"/>
              <a:gd name="T48" fmla="*/ 2147483647 w 1351"/>
              <a:gd name="T49" fmla="*/ 2147483647 h 1429"/>
              <a:gd name="T50" fmla="*/ 0 w 1351"/>
              <a:gd name="T51" fmla="*/ 2147483647 h 1429"/>
              <a:gd name="T52" fmla="*/ 2147483647 w 1351"/>
              <a:gd name="T53" fmla="*/ 2147483647 h 1429"/>
              <a:gd name="T54" fmla="*/ 2147483647 w 1351"/>
              <a:gd name="T55" fmla="*/ 2147483647 h 1429"/>
              <a:gd name="T56" fmla="*/ 2147483647 w 1351"/>
              <a:gd name="T57" fmla="*/ 2147483647 h 1429"/>
              <a:gd name="T58" fmla="*/ 2147483647 w 1351"/>
              <a:gd name="T59" fmla="*/ 2147483647 h 1429"/>
              <a:gd name="T60" fmla="*/ 2147483647 w 1351"/>
              <a:gd name="T61" fmla="*/ 2147483647 h 1429"/>
              <a:gd name="T62" fmla="*/ 2147483647 w 1351"/>
              <a:gd name="T63" fmla="*/ 2147483647 h 1429"/>
              <a:gd name="T64" fmla="*/ 2147483647 w 1351"/>
              <a:gd name="T65" fmla="*/ 2147483647 h 1429"/>
              <a:gd name="T66" fmla="*/ 2147483647 w 1351"/>
              <a:gd name="T67" fmla="*/ 0 h 1429"/>
              <a:gd name="T68" fmla="*/ 2147483647 w 1351"/>
              <a:gd name="T69" fmla="*/ 0 h 14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51"/>
              <a:gd name="T106" fmla="*/ 0 h 1429"/>
              <a:gd name="T107" fmla="*/ 1351 w 1351"/>
              <a:gd name="T108" fmla="*/ 1429 h 14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51" h="1429">
                <a:moveTo>
                  <a:pt x="681" y="0"/>
                </a:moveTo>
                <a:lnTo>
                  <a:pt x="681" y="0"/>
                </a:lnTo>
                <a:lnTo>
                  <a:pt x="749" y="3"/>
                </a:lnTo>
                <a:lnTo>
                  <a:pt x="817" y="14"/>
                </a:lnTo>
                <a:lnTo>
                  <a:pt x="882" y="32"/>
                </a:lnTo>
                <a:lnTo>
                  <a:pt x="942" y="57"/>
                </a:lnTo>
                <a:lnTo>
                  <a:pt x="1003" y="89"/>
                </a:lnTo>
                <a:lnTo>
                  <a:pt x="1057" y="125"/>
                </a:lnTo>
                <a:lnTo>
                  <a:pt x="1111" y="168"/>
                </a:lnTo>
                <a:lnTo>
                  <a:pt x="1158" y="215"/>
                </a:lnTo>
                <a:lnTo>
                  <a:pt x="1201" y="265"/>
                </a:lnTo>
                <a:lnTo>
                  <a:pt x="1240" y="322"/>
                </a:lnTo>
                <a:lnTo>
                  <a:pt x="1272" y="380"/>
                </a:lnTo>
                <a:lnTo>
                  <a:pt x="1301" y="444"/>
                </a:lnTo>
                <a:lnTo>
                  <a:pt x="1322" y="509"/>
                </a:lnTo>
                <a:lnTo>
                  <a:pt x="1337" y="577"/>
                </a:lnTo>
                <a:lnTo>
                  <a:pt x="1347" y="648"/>
                </a:lnTo>
                <a:lnTo>
                  <a:pt x="1351" y="724"/>
                </a:lnTo>
                <a:lnTo>
                  <a:pt x="1344" y="795"/>
                </a:lnTo>
                <a:lnTo>
                  <a:pt x="1333" y="867"/>
                </a:lnTo>
                <a:lnTo>
                  <a:pt x="1319" y="935"/>
                </a:lnTo>
                <a:lnTo>
                  <a:pt x="1294" y="999"/>
                </a:lnTo>
                <a:lnTo>
                  <a:pt x="1265" y="1060"/>
                </a:lnTo>
                <a:lnTo>
                  <a:pt x="1229" y="1121"/>
                </a:lnTo>
                <a:lnTo>
                  <a:pt x="1190" y="1175"/>
                </a:lnTo>
                <a:lnTo>
                  <a:pt x="1147" y="1225"/>
                </a:lnTo>
                <a:lnTo>
                  <a:pt x="1097" y="1272"/>
                </a:lnTo>
                <a:lnTo>
                  <a:pt x="1046" y="1311"/>
                </a:lnTo>
                <a:lnTo>
                  <a:pt x="989" y="1347"/>
                </a:lnTo>
                <a:lnTo>
                  <a:pt x="932" y="1376"/>
                </a:lnTo>
                <a:lnTo>
                  <a:pt x="867" y="1401"/>
                </a:lnTo>
                <a:lnTo>
                  <a:pt x="803" y="1415"/>
                </a:lnTo>
                <a:lnTo>
                  <a:pt x="735" y="1426"/>
                </a:lnTo>
                <a:lnTo>
                  <a:pt x="667" y="1429"/>
                </a:lnTo>
                <a:lnTo>
                  <a:pt x="598" y="1426"/>
                </a:lnTo>
                <a:lnTo>
                  <a:pt x="530" y="1412"/>
                </a:lnTo>
                <a:lnTo>
                  <a:pt x="466" y="1394"/>
                </a:lnTo>
                <a:lnTo>
                  <a:pt x="405" y="1369"/>
                </a:lnTo>
                <a:lnTo>
                  <a:pt x="348" y="1340"/>
                </a:lnTo>
                <a:lnTo>
                  <a:pt x="290" y="1300"/>
                </a:lnTo>
                <a:lnTo>
                  <a:pt x="240" y="1261"/>
                </a:lnTo>
                <a:lnTo>
                  <a:pt x="193" y="1214"/>
                </a:lnTo>
                <a:lnTo>
                  <a:pt x="150" y="1161"/>
                </a:lnTo>
                <a:lnTo>
                  <a:pt x="111" y="1107"/>
                </a:lnTo>
                <a:lnTo>
                  <a:pt x="79" y="1046"/>
                </a:lnTo>
                <a:lnTo>
                  <a:pt x="50" y="985"/>
                </a:lnTo>
                <a:lnTo>
                  <a:pt x="29" y="917"/>
                </a:lnTo>
                <a:lnTo>
                  <a:pt x="11" y="849"/>
                </a:lnTo>
                <a:lnTo>
                  <a:pt x="3" y="777"/>
                </a:lnTo>
                <a:lnTo>
                  <a:pt x="0" y="706"/>
                </a:lnTo>
                <a:lnTo>
                  <a:pt x="3" y="634"/>
                </a:lnTo>
                <a:lnTo>
                  <a:pt x="14" y="562"/>
                </a:lnTo>
                <a:lnTo>
                  <a:pt x="32" y="494"/>
                </a:lnTo>
                <a:lnTo>
                  <a:pt x="54" y="426"/>
                </a:lnTo>
                <a:lnTo>
                  <a:pt x="86" y="365"/>
                </a:lnTo>
                <a:lnTo>
                  <a:pt x="118" y="308"/>
                </a:lnTo>
                <a:lnTo>
                  <a:pt x="158" y="254"/>
                </a:lnTo>
                <a:lnTo>
                  <a:pt x="204" y="204"/>
                </a:lnTo>
                <a:lnTo>
                  <a:pt x="251" y="157"/>
                </a:lnTo>
                <a:lnTo>
                  <a:pt x="305" y="114"/>
                </a:lnTo>
                <a:lnTo>
                  <a:pt x="358" y="82"/>
                </a:lnTo>
                <a:lnTo>
                  <a:pt x="419" y="50"/>
                </a:lnTo>
                <a:lnTo>
                  <a:pt x="480" y="28"/>
                </a:lnTo>
                <a:lnTo>
                  <a:pt x="545" y="10"/>
                </a:lnTo>
                <a:lnTo>
                  <a:pt x="613" y="0"/>
                </a:lnTo>
                <a:lnTo>
                  <a:pt x="681" y="0"/>
                </a:lnTo>
                <a:close/>
              </a:path>
            </a:pathLst>
          </a:custGeom>
          <a:solidFill>
            <a:srgbClr val="FFD600"/>
          </a:solidFill>
          <a:ln w="9525">
            <a:noFill/>
            <a:round/>
            <a:headEnd/>
            <a:tailEnd/>
          </a:ln>
        </p:spPr>
        <p:txBody>
          <a:bodyPr/>
          <a:lstStyle/>
          <a:p>
            <a:endParaRPr lang="en-US"/>
          </a:p>
        </p:txBody>
      </p:sp>
      <p:sp>
        <p:nvSpPr>
          <p:cNvPr id="38937" name="Freeform 27"/>
          <p:cNvSpPr>
            <a:spLocks/>
          </p:cNvSpPr>
          <p:nvPr/>
        </p:nvSpPr>
        <p:spPr bwMode="auto">
          <a:xfrm>
            <a:off x="2697163" y="2354263"/>
            <a:ext cx="3641725" cy="3068637"/>
          </a:xfrm>
          <a:custGeom>
            <a:avLst/>
            <a:gdLst>
              <a:gd name="T0" fmla="*/ 2147483647 w 1315"/>
              <a:gd name="T1" fmla="*/ 0 h 1387"/>
              <a:gd name="T2" fmla="*/ 2147483647 w 1315"/>
              <a:gd name="T3" fmla="*/ 2147483647 h 1387"/>
              <a:gd name="T4" fmla="*/ 2147483647 w 1315"/>
              <a:gd name="T5" fmla="*/ 2147483647 h 1387"/>
              <a:gd name="T6" fmla="*/ 2147483647 w 1315"/>
              <a:gd name="T7" fmla="*/ 2147483647 h 1387"/>
              <a:gd name="T8" fmla="*/ 2147483647 w 1315"/>
              <a:gd name="T9" fmla="*/ 2147483647 h 1387"/>
              <a:gd name="T10" fmla="*/ 2147483647 w 1315"/>
              <a:gd name="T11" fmla="*/ 2147483647 h 1387"/>
              <a:gd name="T12" fmla="*/ 2147483647 w 1315"/>
              <a:gd name="T13" fmla="*/ 2147483647 h 1387"/>
              <a:gd name="T14" fmla="*/ 2147483647 w 1315"/>
              <a:gd name="T15" fmla="*/ 2147483647 h 1387"/>
              <a:gd name="T16" fmla="*/ 2147483647 w 1315"/>
              <a:gd name="T17" fmla="*/ 2147483647 h 1387"/>
              <a:gd name="T18" fmla="*/ 2147483647 w 1315"/>
              <a:gd name="T19" fmla="*/ 2147483647 h 1387"/>
              <a:gd name="T20" fmla="*/ 2147483647 w 1315"/>
              <a:gd name="T21" fmla="*/ 2147483647 h 1387"/>
              <a:gd name="T22" fmla="*/ 2147483647 w 1315"/>
              <a:gd name="T23" fmla="*/ 2147483647 h 1387"/>
              <a:gd name="T24" fmla="*/ 2147483647 w 1315"/>
              <a:gd name="T25" fmla="*/ 2147483647 h 1387"/>
              <a:gd name="T26" fmla="*/ 2147483647 w 1315"/>
              <a:gd name="T27" fmla="*/ 2147483647 h 1387"/>
              <a:gd name="T28" fmla="*/ 2147483647 w 1315"/>
              <a:gd name="T29" fmla="*/ 2147483647 h 1387"/>
              <a:gd name="T30" fmla="*/ 2147483647 w 1315"/>
              <a:gd name="T31" fmla="*/ 2147483647 h 1387"/>
              <a:gd name="T32" fmla="*/ 2147483647 w 1315"/>
              <a:gd name="T33" fmla="*/ 2147483647 h 1387"/>
              <a:gd name="T34" fmla="*/ 2147483647 w 1315"/>
              <a:gd name="T35" fmla="*/ 2147483647 h 1387"/>
              <a:gd name="T36" fmla="*/ 2147483647 w 1315"/>
              <a:gd name="T37" fmla="*/ 2147483647 h 1387"/>
              <a:gd name="T38" fmla="*/ 2147483647 w 1315"/>
              <a:gd name="T39" fmla="*/ 2147483647 h 1387"/>
              <a:gd name="T40" fmla="*/ 2147483647 w 1315"/>
              <a:gd name="T41" fmla="*/ 2147483647 h 1387"/>
              <a:gd name="T42" fmla="*/ 2147483647 w 1315"/>
              <a:gd name="T43" fmla="*/ 2147483647 h 1387"/>
              <a:gd name="T44" fmla="*/ 2147483647 w 1315"/>
              <a:gd name="T45" fmla="*/ 2147483647 h 1387"/>
              <a:gd name="T46" fmla="*/ 2147483647 w 1315"/>
              <a:gd name="T47" fmla="*/ 2147483647 h 1387"/>
              <a:gd name="T48" fmla="*/ 2147483647 w 1315"/>
              <a:gd name="T49" fmla="*/ 2147483647 h 1387"/>
              <a:gd name="T50" fmla="*/ 0 w 1315"/>
              <a:gd name="T51" fmla="*/ 2147483647 h 1387"/>
              <a:gd name="T52" fmla="*/ 2147483647 w 1315"/>
              <a:gd name="T53" fmla="*/ 2147483647 h 1387"/>
              <a:gd name="T54" fmla="*/ 2147483647 w 1315"/>
              <a:gd name="T55" fmla="*/ 2147483647 h 1387"/>
              <a:gd name="T56" fmla="*/ 2147483647 w 1315"/>
              <a:gd name="T57" fmla="*/ 2147483647 h 1387"/>
              <a:gd name="T58" fmla="*/ 2147483647 w 1315"/>
              <a:gd name="T59" fmla="*/ 2147483647 h 1387"/>
              <a:gd name="T60" fmla="*/ 2147483647 w 1315"/>
              <a:gd name="T61" fmla="*/ 2147483647 h 1387"/>
              <a:gd name="T62" fmla="*/ 2147483647 w 1315"/>
              <a:gd name="T63" fmla="*/ 2147483647 h 1387"/>
              <a:gd name="T64" fmla="*/ 2147483647 w 1315"/>
              <a:gd name="T65" fmla="*/ 2147483647 h 1387"/>
              <a:gd name="T66" fmla="*/ 2147483647 w 1315"/>
              <a:gd name="T67" fmla="*/ 2147483647 h 1387"/>
              <a:gd name="T68" fmla="*/ 2147483647 w 1315"/>
              <a:gd name="T69" fmla="*/ 0 h 1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5"/>
              <a:gd name="T106" fmla="*/ 0 h 1387"/>
              <a:gd name="T107" fmla="*/ 1315 w 1315"/>
              <a:gd name="T108" fmla="*/ 1387 h 13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5" h="1387">
                <a:moveTo>
                  <a:pt x="666" y="0"/>
                </a:moveTo>
                <a:lnTo>
                  <a:pt x="666" y="0"/>
                </a:lnTo>
                <a:lnTo>
                  <a:pt x="734" y="8"/>
                </a:lnTo>
                <a:lnTo>
                  <a:pt x="799" y="18"/>
                </a:lnTo>
                <a:lnTo>
                  <a:pt x="863" y="36"/>
                </a:lnTo>
                <a:lnTo>
                  <a:pt x="921" y="61"/>
                </a:lnTo>
                <a:lnTo>
                  <a:pt x="978" y="90"/>
                </a:lnTo>
                <a:lnTo>
                  <a:pt x="1032" y="126"/>
                </a:lnTo>
                <a:lnTo>
                  <a:pt x="1082" y="169"/>
                </a:lnTo>
                <a:lnTo>
                  <a:pt x="1129" y="212"/>
                </a:lnTo>
                <a:lnTo>
                  <a:pt x="1172" y="262"/>
                </a:lnTo>
                <a:lnTo>
                  <a:pt x="1207" y="316"/>
                </a:lnTo>
                <a:lnTo>
                  <a:pt x="1240" y="373"/>
                </a:lnTo>
                <a:lnTo>
                  <a:pt x="1268" y="434"/>
                </a:lnTo>
                <a:lnTo>
                  <a:pt x="1290" y="499"/>
                </a:lnTo>
                <a:lnTo>
                  <a:pt x="1304" y="567"/>
                </a:lnTo>
                <a:lnTo>
                  <a:pt x="1311" y="635"/>
                </a:lnTo>
                <a:lnTo>
                  <a:pt x="1315" y="706"/>
                </a:lnTo>
                <a:lnTo>
                  <a:pt x="1311" y="778"/>
                </a:lnTo>
                <a:lnTo>
                  <a:pt x="1301" y="846"/>
                </a:lnTo>
                <a:lnTo>
                  <a:pt x="1283" y="911"/>
                </a:lnTo>
                <a:lnTo>
                  <a:pt x="1258" y="975"/>
                </a:lnTo>
                <a:lnTo>
                  <a:pt x="1233" y="1036"/>
                </a:lnTo>
                <a:lnTo>
                  <a:pt x="1197" y="1090"/>
                </a:lnTo>
                <a:lnTo>
                  <a:pt x="1157" y="1144"/>
                </a:lnTo>
                <a:lnTo>
                  <a:pt x="1114" y="1194"/>
                </a:lnTo>
                <a:lnTo>
                  <a:pt x="1068" y="1237"/>
                </a:lnTo>
                <a:lnTo>
                  <a:pt x="1018" y="1276"/>
                </a:lnTo>
                <a:lnTo>
                  <a:pt x="964" y="1308"/>
                </a:lnTo>
                <a:lnTo>
                  <a:pt x="903" y="1337"/>
                </a:lnTo>
                <a:lnTo>
                  <a:pt x="845" y="1359"/>
                </a:lnTo>
                <a:lnTo>
                  <a:pt x="781" y="1376"/>
                </a:lnTo>
                <a:lnTo>
                  <a:pt x="716" y="1387"/>
                </a:lnTo>
                <a:lnTo>
                  <a:pt x="648" y="1387"/>
                </a:lnTo>
                <a:lnTo>
                  <a:pt x="580" y="1384"/>
                </a:lnTo>
                <a:lnTo>
                  <a:pt x="516" y="1373"/>
                </a:lnTo>
                <a:lnTo>
                  <a:pt x="455" y="1355"/>
                </a:lnTo>
                <a:lnTo>
                  <a:pt x="394" y="1330"/>
                </a:lnTo>
                <a:lnTo>
                  <a:pt x="337" y="1298"/>
                </a:lnTo>
                <a:lnTo>
                  <a:pt x="283" y="1262"/>
                </a:lnTo>
                <a:lnTo>
                  <a:pt x="233" y="1222"/>
                </a:lnTo>
                <a:lnTo>
                  <a:pt x="186" y="1176"/>
                </a:lnTo>
                <a:lnTo>
                  <a:pt x="147" y="1126"/>
                </a:lnTo>
                <a:lnTo>
                  <a:pt x="107" y="1072"/>
                </a:lnTo>
                <a:lnTo>
                  <a:pt x="75" y="1015"/>
                </a:lnTo>
                <a:lnTo>
                  <a:pt x="50" y="954"/>
                </a:lnTo>
                <a:lnTo>
                  <a:pt x="28" y="889"/>
                </a:lnTo>
                <a:lnTo>
                  <a:pt x="14" y="825"/>
                </a:lnTo>
                <a:lnTo>
                  <a:pt x="3" y="753"/>
                </a:lnTo>
                <a:lnTo>
                  <a:pt x="0" y="685"/>
                </a:lnTo>
                <a:lnTo>
                  <a:pt x="7" y="613"/>
                </a:lnTo>
                <a:lnTo>
                  <a:pt x="18" y="545"/>
                </a:lnTo>
                <a:lnTo>
                  <a:pt x="35" y="477"/>
                </a:lnTo>
                <a:lnTo>
                  <a:pt x="57" y="416"/>
                </a:lnTo>
                <a:lnTo>
                  <a:pt x="86" y="355"/>
                </a:lnTo>
                <a:lnTo>
                  <a:pt x="118" y="298"/>
                </a:lnTo>
                <a:lnTo>
                  <a:pt x="157" y="244"/>
                </a:lnTo>
                <a:lnTo>
                  <a:pt x="200" y="198"/>
                </a:lnTo>
                <a:lnTo>
                  <a:pt x="247" y="151"/>
                </a:lnTo>
                <a:lnTo>
                  <a:pt x="301" y="115"/>
                </a:lnTo>
                <a:lnTo>
                  <a:pt x="354" y="79"/>
                </a:lnTo>
                <a:lnTo>
                  <a:pt x="412" y="51"/>
                </a:lnTo>
                <a:lnTo>
                  <a:pt x="473" y="29"/>
                </a:lnTo>
                <a:lnTo>
                  <a:pt x="537" y="15"/>
                </a:lnTo>
                <a:lnTo>
                  <a:pt x="602" y="4"/>
                </a:lnTo>
                <a:lnTo>
                  <a:pt x="666" y="0"/>
                </a:lnTo>
                <a:close/>
              </a:path>
            </a:pathLst>
          </a:custGeom>
          <a:solidFill>
            <a:srgbClr val="FFD900"/>
          </a:solidFill>
          <a:ln w="9525">
            <a:noFill/>
            <a:round/>
            <a:headEnd/>
            <a:tailEnd/>
          </a:ln>
        </p:spPr>
        <p:txBody>
          <a:bodyPr/>
          <a:lstStyle/>
          <a:p>
            <a:endParaRPr lang="en-US"/>
          </a:p>
        </p:txBody>
      </p:sp>
      <p:sp>
        <p:nvSpPr>
          <p:cNvPr id="38938" name="Freeform 28"/>
          <p:cNvSpPr>
            <a:spLocks/>
          </p:cNvSpPr>
          <p:nvPr/>
        </p:nvSpPr>
        <p:spPr bwMode="auto">
          <a:xfrm>
            <a:off x="2736850" y="2387600"/>
            <a:ext cx="3533775" cy="2973388"/>
          </a:xfrm>
          <a:custGeom>
            <a:avLst/>
            <a:gdLst>
              <a:gd name="T0" fmla="*/ 2147483647 w 1276"/>
              <a:gd name="T1" fmla="*/ 0 h 1344"/>
              <a:gd name="T2" fmla="*/ 2147483647 w 1276"/>
              <a:gd name="T3" fmla="*/ 2147483647 h 1344"/>
              <a:gd name="T4" fmla="*/ 2147483647 w 1276"/>
              <a:gd name="T5" fmla="*/ 2147483647 h 1344"/>
              <a:gd name="T6" fmla="*/ 2147483647 w 1276"/>
              <a:gd name="T7" fmla="*/ 2147483647 h 1344"/>
              <a:gd name="T8" fmla="*/ 2147483647 w 1276"/>
              <a:gd name="T9" fmla="*/ 2147483647 h 1344"/>
              <a:gd name="T10" fmla="*/ 2147483647 w 1276"/>
              <a:gd name="T11" fmla="*/ 2147483647 h 1344"/>
              <a:gd name="T12" fmla="*/ 2147483647 w 1276"/>
              <a:gd name="T13" fmla="*/ 2147483647 h 1344"/>
              <a:gd name="T14" fmla="*/ 2147483647 w 1276"/>
              <a:gd name="T15" fmla="*/ 2147483647 h 1344"/>
              <a:gd name="T16" fmla="*/ 2147483647 w 1276"/>
              <a:gd name="T17" fmla="*/ 2147483647 h 1344"/>
              <a:gd name="T18" fmla="*/ 2147483647 w 1276"/>
              <a:gd name="T19" fmla="*/ 2147483647 h 1344"/>
              <a:gd name="T20" fmla="*/ 2147483647 w 1276"/>
              <a:gd name="T21" fmla="*/ 2147483647 h 1344"/>
              <a:gd name="T22" fmla="*/ 2147483647 w 1276"/>
              <a:gd name="T23" fmla="*/ 2147483647 h 1344"/>
              <a:gd name="T24" fmla="*/ 2147483647 w 1276"/>
              <a:gd name="T25" fmla="*/ 2147483647 h 1344"/>
              <a:gd name="T26" fmla="*/ 2147483647 w 1276"/>
              <a:gd name="T27" fmla="*/ 2147483647 h 1344"/>
              <a:gd name="T28" fmla="*/ 2147483647 w 1276"/>
              <a:gd name="T29" fmla="*/ 2147483647 h 1344"/>
              <a:gd name="T30" fmla="*/ 2147483647 w 1276"/>
              <a:gd name="T31" fmla="*/ 2147483647 h 1344"/>
              <a:gd name="T32" fmla="*/ 2147483647 w 1276"/>
              <a:gd name="T33" fmla="*/ 2147483647 h 1344"/>
              <a:gd name="T34" fmla="*/ 2147483647 w 1276"/>
              <a:gd name="T35" fmla="*/ 2147483647 h 1344"/>
              <a:gd name="T36" fmla="*/ 2147483647 w 1276"/>
              <a:gd name="T37" fmla="*/ 2147483647 h 1344"/>
              <a:gd name="T38" fmla="*/ 2147483647 w 1276"/>
              <a:gd name="T39" fmla="*/ 2147483647 h 1344"/>
              <a:gd name="T40" fmla="*/ 2147483647 w 1276"/>
              <a:gd name="T41" fmla="*/ 2147483647 h 1344"/>
              <a:gd name="T42" fmla="*/ 2147483647 w 1276"/>
              <a:gd name="T43" fmla="*/ 2147483647 h 1344"/>
              <a:gd name="T44" fmla="*/ 2147483647 w 1276"/>
              <a:gd name="T45" fmla="*/ 2147483647 h 1344"/>
              <a:gd name="T46" fmla="*/ 2147483647 w 1276"/>
              <a:gd name="T47" fmla="*/ 2147483647 h 1344"/>
              <a:gd name="T48" fmla="*/ 2147483647 w 1276"/>
              <a:gd name="T49" fmla="*/ 2147483647 h 1344"/>
              <a:gd name="T50" fmla="*/ 0 w 1276"/>
              <a:gd name="T51" fmla="*/ 2147483647 h 1344"/>
              <a:gd name="T52" fmla="*/ 2147483647 w 1276"/>
              <a:gd name="T53" fmla="*/ 2147483647 h 1344"/>
              <a:gd name="T54" fmla="*/ 2147483647 w 1276"/>
              <a:gd name="T55" fmla="*/ 2147483647 h 1344"/>
              <a:gd name="T56" fmla="*/ 2147483647 w 1276"/>
              <a:gd name="T57" fmla="*/ 2147483647 h 1344"/>
              <a:gd name="T58" fmla="*/ 2147483647 w 1276"/>
              <a:gd name="T59" fmla="*/ 2147483647 h 1344"/>
              <a:gd name="T60" fmla="*/ 2147483647 w 1276"/>
              <a:gd name="T61" fmla="*/ 2147483647 h 1344"/>
              <a:gd name="T62" fmla="*/ 2147483647 w 1276"/>
              <a:gd name="T63" fmla="*/ 2147483647 h 1344"/>
              <a:gd name="T64" fmla="*/ 2147483647 w 1276"/>
              <a:gd name="T65" fmla="*/ 2147483647 h 1344"/>
              <a:gd name="T66" fmla="*/ 2147483647 w 1276"/>
              <a:gd name="T67" fmla="*/ 0 h 1344"/>
              <a:gd name="T68" fmla="*/ 2147483647 w 1276"/>
              <a:gd name="T69" fmla="*/ 0 h 1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6"/>
              <a:gd name="T106" fmla="*/ 0 h 1344"/>
              <a:gd name="T107" fmla="*/ 1276 w 1276"/>
              <a:gd name="T108" fmla="*/ 1344 h 1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6" h="1344">
                <a:moveTo>
                  <a:pt x="652" y="0"/>
                </a:moveTo>
                <a:lnTo>
                  <a:pt x="652" y="0"/>
                </a:lnTo>
                <a:lnTo>
                  <a:pt x="717" y="3"/>
                </a:lnTo>
                <a:lnTo>
                  <a:pt x="778" y="14"/>
                </a:lnTo>
                <a:lnTo>
                  <a:pt x="839" y="32"/>
                </a:lnTo>
                <a:lnTo>
                  <a:pt x="900" y="57"/>
                </a:lnTo>
                <a:lnTo>
                  <a:pt x="953" y="86"/>
                </a:lnTo>
                <a:lnTo>
                  <a:pt x="1007" y="122"/>
                </a:lnTo>
                <a:lnTo>
                  <a:pt x="1054" y="161"/>
                </a:lnTo>
                <a:lnTo>
                  <a:pt x="1097" y="208"/>
                </a:lnTo>
                <a:lnTo>
                  <a:pt x="1140" y="254"/>
                </a:lnTo>
                <a:lnTo>
                  <a:pt x="1176" y="308"/>
                </a:lnTo>
                <a:lnTo>
                  <a:pt x="1204" y="362"/>
                </a:lnTo>
                <a:lnTo>
                  <a:pt x="1233" y="423"/>
                </a:lnTo>
                <a:lnTo>
                  <a:pt x="1251" y="484"/>
                </a:lnTo>
                <a:lnTo>
                  <a:pt x="1265" y="548"/>
                </a:lnTo>
                <a:lnTo>
                  <a:pt x="1276" y="616"/>
                </a:lnTo>
                <a:lnTo>
                  <a:pt x="1276" y="684"/>
                </a:lnTo>
                <a:lnTo>
                  <a:pt x="1272" y="752"/>
                </a:lnTo>
                <a:lnTo>
                  <a:pt x="1262" y="820"/>
                </a:lnTo>
                <a:lnTo>
                  <a:pt x="1244" y="885"/>
                </a:lnTo>
                <a:lnTo>
                  <a:pt x="1222" y="946"/>
                </a:lnTo>
                <a:lnTo>
                  <a:pt x="1193" y="1003"/>
                </a:lnTo>
                <a:lnTo>
                  <a:pt x="1161" y="1057"/>
                </a:lnTo>
                <a:lnTo>
                  <a:pt x="1122" y="1107"/>
                </a:lnTo>
                <a:lnTo>
                  <a:pt x="1082" y="1154"/>
                </a:lnTo>
                <a:lnTo>
                  <a:pt x="1036" y="1197"/>
                </a:lnTo>
                <a:lnTo>
                  <a:pt x="986" y="1236"/>
                </a:lnTo>
                <a:lnTo>
                  <a:pt x="932" y="1268"/>
                </a:lnTo>
                <a:lnTo>
                  <a:pt x="874" y="1293"/>
                </a:lnTo>
                <a:lnTo>
                  <a:pt x="817" y="1315"/>
                </a:lnTo>
                <a:lnTo>
                  <a:pt x="756" y="1333"/>
                </a:lnTo>
                <a:lnTo>
                  <a:pt x="692" y="1340"/>
                </a:lnTo>
                <a:lnTo>
                  <a:pt x="627" y="1344"/>
                </a:lnTo>
                <a:lnTo>
                  <a:pt x="563" y="1336"/>
                </a:lnTo>
                <a:lnTo>
                  <a:pt x="498" y="1326"/>
                </a:lnTo>
                <a:lnTo>
                  <a:pt x="437" y="1308"/>
                </a:lnTo>
                <a:lnTo>
                  <a:pt x="380" y="1283"/>
                </a:lnTo>
                <a:lnTo>
                  <a:pt x="323" y="1254"/>
                </a:lnTo>
                <a:lnTo>
                  <a:pt x="272" y="1218"/>
                </a:lnTo>
                <a:lnTo>
                  <a:pt x="222" y="1179"/>
                </a:lnTo>
                <a:lnTo>
                  <a:pt x="179" y="1136"/>
                </a:lnTo>
                <a:lnTo>
                  <a:pt x="140" y="1086"/>
                </a:lnTo>
                <a:lnTo>
                  <a:pt x="104" y="1035"/>
                </a:lnTo>
                <a:lnTo>
                  <a:pt x="72" y="978"/>
                </a:lnTo>
                <a:lnTo>
                  <a:pt x="47" y="917"/>
                </a:lnTo>
                <a:lnTo>
                  <a:pt x="25" y="856"/>
                </a:lnTo>
                <a:lnTo>
                  <a:pt x="11" y="792"/>
                </a:lnTo>
                <a:lnTo>
                  <a:pt x="4" y="724"/>
                </a:lnTo>
                <a:lnTo>
                  <a:pt x="0" y="656"/>
                </a:lnTo>
                <a:lnTo>
                  <a:pt x="4" y="587"/>
                </a:lnTo>
                <a:lnTo>
                  <a:pt x="14" y="523"/>
                </a:lnTo>
                <a:lnTo>
                  <a:pt x="32" y="458"/>
                </a:lnTo>
                <a:lnTo>
                  <a:pt x="54" y="398"/>
                </a:lnTo>
                <a:lnTo>
                  <a:pt x="82" y="340"/>
                </a:lnTo>
                <a:lnTo>
                  <a:pt x="115" y="283"/>
                </a:lnTo>
                <a:lnTo>
                  <a:pt x="154" y="233"/>
                </a:lnTo>
                <a:lnTo>
                  <a:pt x="197" y="186"/>
                </a:lnTo>
                <a:lnTo>
                  <a:pt x="244" y="143"/>
                </a:lnTo>
                <a:lnTo>
                  <a:pt x="294" y="107"/>
                </a:lnTo>
                <a:lnTo>
                  <a:pt x="344" y="75"/>
                </a:lnTo>
                <a:lnTo>
                  <a:pt x="401" y="46"/>
                </a:lnTo>
                <a:lnTo>
                  <a:pt x="462" y="25"/>
                </a:lnTo>
                <a:lnTo>
                  <a:pt x="523" y="11"/>
                </a:lnTo>
                <a:lnTo>
                  <a:pt x="584" y="0"/>
                </a:lnTo>
                <a:lnTo>
                  <a:pt x="652" y="0"/>
                </a:lnTo>
                <a:close/>
              </a:path>
            </a:pathLst>
          </a:custGeom>
          <a:solidFill>
            <a:srgbClr val="FFDB00"/>
          </a:solidFill>
          <a:ln w="9525">
            <a:noFill/>
            <a:round/>
            <a:headEnd/>
            <a:tailEnd/>
          </a:ln>
        </p:spPr>
        <p:txBody>
          <a:bodyPr/>
          <a:lstStyle/>
          <a:p>
            <a:endParaRPr lang="en-US"/>
          </a:p>
        </p:txBody>
      </p:sp>
      <p:sp>
        <p:nvSpPr>
          <p:cNvPr id="38939" name="Freeform 29"/>
          <p:cNvSpPr>
            <a:spLocks/>
          </p:cNvSpPr>
          <p:nvPr/>
        </p:nvSpPr>
        <p:spPr bwMode="auto">
          <a:xfrm>
            <a:off x="2774950" y="2411413"/>
            <a:ext cx="3433763" cy="2876550"/>
          </a:xfrm>
          <a:custGeom>
            <a:avLst/>
            <a:gdLst>
              <a:gd name="T0" fmla="*/ 2147483647 w 1240"/>
              <a:gd name="T1" fmla="*/ 0 h 1300"/>
              <a:gd name="T2" fmla="*/ 2147483647 w 1240"/>
              <a:gd name="T3" fmla="*/ 2147483647 h 1300"/>
              <a:gd name="T4" fmla="*/ 2147483647 w 1240"/>
              <a:gd name="T5" fmla="*/ 2147483647 h 1300"/>
              <a:gd name="T6" fmla="*/ 2147483647 w 1240"/>
              <a:gd name="T7" fmla="*/ 2147483647 h 1300"/>
              <a:gd name="T8" fmla="*/ 2147483647 w 1240"/>
              <a:gd name="T9" fmla="*/ 2147483647 h 1300"/>
              <a:gd name="T10" fmla="*/ 2147483647 w 1240"/>
              <a:gd name="T11" fmla="*/ 2147483647 h 1300"/>
              <a:gd name="T12" fmla="*/ 2147483647 w 1240"/>
              <a:gd name="T13" fmla="*/ 2147483647 h 1300"/>
              <a:gd name="T14" fmla="*/ 2147483647 w 1240"/>
              <a:gd name="T15" fmla="*/ 2147483647 h 1300"/>
              <a:gd name="T16" fmla="*/ 2147483647 w 1240"/>
              <a:gd name="T17" fmla="*/ 2147483647 h 1300"/>
              <a:gd name="T18" fmla="*/ 2147483647 w 1240"/>
              <a:gd name="T19" fmla="*/ 2147483647 h 1300"/>
              <a:gd name="T20" fmla="*/ 2147483647 w 1240"/>
              <a:gd name="T21" fmla="*/ 2147483647 h 1300"/>
              <a:gd name="T22" fmla="*/ 2147483647 w 1240"/>
              <a:gd name="T23" fmla="*/ 2147483647 h 1300"/>
              <a:gd name="T24" fmla="*/ 2147483647 w 1240"/>
              <a:gd name="T25" fmla="*/ 2147483647 h 1300"/>
              <a:gd name="T26" fmla="*/ 2147483647 w 1240"/>
              <a:gd name="T27" fmla="*/ 2147483647 h 1300"/>
              <a:gd name="T28" fmla="*/ 2147483647 w 1240"/>
              <a:gd name="T29" fmla="*/ 2147483647 h 1300"/>
              <a:gd name="T30" fmla="*/ 2147483647 w 1240"/>
              <a:gd name="T31" fmla="*/ 2147483647 h 1300"/>
              <a:gd name="T32" fmla="*/ 2147483647 w 1240"/>
              <a:gd name="T33" fmla="*/ 2147483647 h 1300"/>
              <a:gd name="T34" fmla="*/ 2147483647 w 1240"/>
              <a:gd name="T35" fmla="*/ 2147483647 h 1300"/>
              <a:gd name="T36" fmla="*/ 2147483647 w 1240"/>
              <a:gd name="T37" fmla="*/ 2147483647 h 1300"/>
              <a:gd name="T38" fmla="*/ 2147483647 w 1240"/>
              <a:gd name="T39" fmla="*/ 2147483647 h 1300"/>
              <a:gd name="T40" fmla="*/ 2147483647 w 1240"/>
              <a:gd name="T41" fmla="*/ 2147483647 h 1300"/>
              <a:gd name="T42" fmla="*/ 2147483647 w 1240"/>
              <a:gd name="T43" fmla="*/ 2147483647 h 1300"/>
              <a:gd name="T44" fmla="*/ 2147483647 w 1240"/>
              <a:gd name="T45" fmla="*/ 2147483647 h 1300"/>
              <a:gd name="T46" fmla="*/ 2147483647 w 1240"/>
              <a:gd name="T47" fmla="*/ 2147483647 h 1300"/>
              <a:gd name="T48" fmla="*/ 2147483647 w 1240"/>
              <a:gd name="T49" fmla="*/ 2147483647 h 1300"/>
              <a:gd name="T50" fmla="*/ 0 w 1240"/>
              <a:gd name="T51" fmla="*/ 2147483647 h 1300"/>
              <a:gd name="T52" fmla="*/ 2147483647 w 1240"/>
              <a:gd name="T53" fmla="*/ 2147483647 h 1300"/>
              <a:gd name="T54" fmla="*/ 2147483647 w 1240"/>
              <a:gd name="T55" fmla="*/ 2147483647 h 1300"/>
              <a:gd name="T56" fmla="*/ 2147483647 w 1240"/>
              <a:gd name="T57" fmla="*/ 2147483647 h 1300"/>
              <a:gd name="T58" fmla="*/ 2147483647 w 1240"/>
              <a:gd name="T59" fmla="*/ 2147483647 h 1300"/>
              <a:gd name="T60" fmla="*/ 2147483647 w 1240"/>
              <a:gd name="T61" fmla="*/ 2147483647 h 1300"/>
              <a:gd name="T62" fmla="*/ 2147483647 w 1240"/>
              <a:gd name="T63" fmla="*/ 2147483647 h 1300"/>
              <a:gd name="T64" fmla="*/ 2147483647 w 1240"/>
              <a:gd name="T65" fmla="*/ 2147483647 h 1300"/>
              <a:gd name="T66" fmla="*/ 2147483647 w 1240"/>
              <a:gd name="T67" fmla="*/ 2147483647 h 1300"/>
              <a:gd name="T68" fmla="*/ 2147483647 w 1240"/>
              <a:gd name="T69" fmla="*/ 0 h 13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0"/>
              <a:gd name="T106" fmla="*/ 0 h 1300"/>
              <a:gd name="T107" fmla="*/ 1240 w 1240"/>
              <a:gd name="T108" fmla="*/ 1300 h 13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0" h="1300">
                <a:moveTo>
                  <a:pt x="635" y="0"/>
                </a:moveTo>
                <a:lnTo>
                  <a:pt x="635" y="0"/>
                </a:lnTo>
                <a:lnTo>
                  <a:pt x="696" y="7"/>
                </a:lnTo>
                <a:lnTo>
                  <a:pt x="760" y="17"/>
                </a:lnTo>
                <a:lnTo>
                  <a:pt x="817" y="35"/>
                </a:lnTo>
                <a:lnTo>
                  <a:pt x="875" y="60"/>
                </a:lnTo>
                <a:lnTo>
                  <a:pt x="929" y="89"/>
                </a:lnTo>
                <a:lnTo>
                  <a:pt x="979" y="121"/>
                </a:lnTo>
                <a:lnTo>
                  <a:pt x="1025" y="161"/>
                </a:lnTo>
                <a:lnTo>
                  <a:pt x="1068" y="204"/>
                </a:lnTo>
                <a:lnTo>
                  <a:pt x="1108" y="250"/>
                </a:lnTo>
                <a:lnTo>
                  <a:pt x="1140" y="301"/>
                </a:lnTo>
                <a:lnTo>
                  <a:pt x="1172" y="358"/>
                </a:lnTo>
                <a:lnTo>
                  <a:pt x="1197" y="415"/>
                </a:lnTo>
                <a:lnTo>
                  <a:pt x="1215" y="473"/>
                </a:lnTo>
                <a:lnTo>
                  <a:pt x="1230" y="537"/>
                </a:lnTo>
                <a:lnTo>
                  <a:pt x="1237" y="602"/>
                </a:lnTo>
                <a:lnTo>
                  <a:pt x="1240" y="666"/>
                </a:lnTo>
                <a:lnTo>
                  <a:pt x="1233" y="734"/>
                </a:lnTo>
                <a:lnTo>
                  <a:pt x="1222" y="799"/>
                </a:lnTo>
                <a:lnTo>
                  <a:pt x="1208" y="860"/>
                </a:lnTo>
                <a:lnTo>
                  <a:pt x="1183" y="917"/>
                </a:lnTo>
                <a:lnTo>
                  <a:pt x="1158" y="974"/>
                </a:lnTo>
                <a:lnTo>
                  <a:pt x="1126" y="1028"/>
                </a:lnTo>
                <a:lnTo>
                  <a:pt x="1090" y="1078"/>
                </a:lnTo>
                <a:lnTo>
                  <a:pt x="1047" y="1121"/>
                </a:lnTo>
                <a:lnTo>
                  <a:pt x="1000" y="1161"/>
                </a:lnTo>
                <a:lnTo>
                  <a:pt x="954" y="1200"/>
                </a:lnTo>
                <a:lnTo>
                  <a:pt x="900" y="1229"/>
                </a:lnTo>
                <a:lnTo>
                  <a:pt x="846" y="1254"/>
                </a:lnTo>
                <a:lnTo>
                  <a:pt x="789" y="1275"/>
                </a:lnTo>
                <a:lnTo>
                  <a:pt x="728" y="1290"/>
                </a:lnTo>
                <a:lnTo>
                  <a:pt x="667" y="1297"/>
                </a:lnTo>
                <a:lnTo>
                  <a:pt x="606" y="1300"/>
                </a:lnTo>
                <a:lnTo>
                  <a:pt x="542" y="1297"/>
                </a:lnTo>
                <a:lnTo>
                  <a:pt x="481" y="1282"/>
                </a:lnTo>
                <a:lnTo>
                  <a:pt x="420" y="1264"/>
                </a:lnTo>
                <a:lnTo>
                  <a:pt x="366" y="1243"/>
                </a:lnTo>
                <a:lnTo>
                  <a:pt x="312" y="1214"/>
                </a:lnTo>
                <a:lnTo>
                  <a:pt x="262" y="1178"/>
                </a:lnTo>
                <a:lnTo>
                  <a:pt x="215" y="1139"/>
                </a:lnTo>
                <a:lnTo>
                  <a:pt x="172" y="1096"/>
                </a:lnTo>
                <a:lnTo>
                  <a:pt x="133" y="1049"/>
                </a:lnTo>
                <a:lnTo>
                  <a:pt x="97" y="999"/>
                </a:lnTo>
                <a:lnTo>
                  <a:pt x="68" y="946"/>
                </a:lnTo>
                <a:lnTo>
                  <a:pt x="43" y="888"/>
                </a:lnTo>
                <a:lnTo>
                  <a:pt x="22" y="827"/>
                </a:lnTo>
                <a:lnTo>
                  <a:pt x="7" y="763"/>
                </a:lnTo>
                <a:lnTo>
                  <a:pt x="0" y="698"/>
                </a:lnTo>
                <a:lnTo>
                  <a:pt x="0" y="634"/>
                </a:lnTo>
                <a:lnTo>
                  <a:pt x="4" y="566"/>
                </a:lnTo>
                <a:lnTo>
                  <a:pt x="15" y="505"/>
                </a:lnTo>
                <a:lnTo>
                  <a:pt x="33" y="440"/>
                </a:lnTo>
                <a:lnTo>
                  <a:pt x="54" y="383"/>
                </a:lnTo>
                <a:lnTo>
                  <a:pt x="83" y="326"/>
                </a:lnTo>
                <a:lnTo>
                  <a:pt x="115" y="275"/>
                </a:lnTo>
                <a:lnTo>
                  <a:pt x="151" y="225"/>
                </a:lnTo>
                <a:lnTo>
                  <a:pt x="190" y="179"/>
                </a:lnTo>
                <a:lnTo>
                  <a:pt x="237" y="139"/>
                </a:lnTo>
                <a:lnTo>
                  <a:pt x="283" y="103"/>
                </a:lnTo>
                <a:lnTo>
                  <a:pt x="337" y="71"/>
                </a:lnTo>
                <a:lnTo>
                  <a:pt x="391" y="46"/>
                </a:lnTo>
                <a:lnTo>
                  <a:pt x="448" y="25"/>
                </a:lnTo>
                <a:lnTo>
                  <a:pt x="509" y="10"/>
                </a:lnTo>
                <a:lnTo>
                  <a:pt x="570" y="3"/>
                </a:lnTo>
                <a:lnTo>
                  <a:pt x="635" y="0"/>
                </a:lnTo>
                <a:close/>
              </a:path>
            </a:pathLst>
          </a:custGeom>
          <a:solidFill>
            <a:srgbClr val="FFDE00"/>
          </a:solidFill>
          <a:ln w="9525">
            <a:noFill/>
            <a:round/>
            <a:headEnd/>
            <a:tailEnd/>
          </a:ln>
        </p:spPr>
        <p:txBody>
          <a:bodyPr/>
          <a:lstStyle/>
          <a:p>
            <a:endParaRPr lang="en-US"/>
          </a:p>
        </p:txBody>
      </p:sp>
      <p:sp>
        <p:nvSpPr>
          <p:cNvPr id="38940" name="Freeform 30"/>
          <p:cNvSpPr>
            <a:spLocks/>
          </p:cNvSpPr>
          <p:nvPr/>
        </p:nvSpPr>
        <p:spPr bwMode="auto">
          <a:xfrm>
            <a:off x="2805113" y="2441575"/>
            <a:ext cx="3335337" cy="2776538"/>
          </a:xfrm>
          <a:custGeom>
            <a:avLst/>
            <a:gdLst>
              <a:gd name="T0" fmla="*/ 2147483647 w 1204"/>
              <a:gd name="T1" fmla="*/ 0 h 1254"/>
              <a:gd name="T2" fmla="*/ 2147483647 w 1204"/>
              <a:gd name="T3" fmla="*/ 2147483647 h 1254"/>
              <a:gd name="T4" fmla="*/ 2147483647 w 1204"/>
              <a:gd name="T5" fmla="*/ 2147483647 h 1254"/>
              <a:gd name="T6" fmla="*/ 2147483647 w 1204"/>
              <a:gd name="T7" fmla="*/ 2147483647 h 1254"/>
              <a:gd name="T8" fmla="*/ 2147483647 w 1204"/>
              <a:gd name="T9" fmla="*/ 2147483647 h 1254"/>
              <a:gd name="T10" fmla="*/ 2147483647 w 1204"/>
              <a:gd name="T11" fmla="*/ 2147483647 h 1254"/>
              <a:gd name="T12" fmla="*/ 2147483647 w 1204"/>
              <a:gd name="T13" fmla="*/ 2147483647 h 1254"/>
              <a:gd name="T14" fmla="*/ 2147483647 w 1204"/>
              <a:gd name="T15" fmla="*/ 2147483647 h 1254"/>
              <a:gd name="T16" fmla="*/ 2147483647 w 1204"/>
              <a:gd name="T17" fmla="*/ 2147483647 h 1254"/>
              <a:gd name="T18" fmla="*/ 2147483647 w 1204"/>
              <a:gd name="T19" fmla="*/ 2147483647 h 1254"/>
              <a:gd name="T20" fmla="*/ 2147483647 w 1204"/>
              <a:gd name="T21" fmla="*/ 2147483647 h 1254"/>
              <a:gd name="T22" fmla="*/ 2147483647 w 1204"/>
              <a:gd name="T23" fmla="*/ 2147483647 h 1254"/>
              <a:gd name="T24" fmla="*/ 2147483647 w 1204"/>
              <a:gd name="T25" fmla="*/ 2147483647 h 1254"/>
              <a:gd name="T26" fmla="*/ 2147483647 w 1204"/>
              <a:gd name="T27" fmla="*/ 2147483647 h 1254"/>
              <a:gd name="T28" fmla="*/ 2147483647 w 1204"/>
              <a:gd name="T29" fmla="*/ 2147483647 h 1254"/>
              <a:gd name="T30" fmla="*/ 2147483647 w 1204"/>
              <a:gd name="T31" fmla="*/ 2147483647 h 1254"/>
              <a:gd name="T32" fmla="*/ 2147483647 w 1204"/>
              <a:gd name="T33" fmla="*/ 2147483647 h 1254"/>
              <a:gd name="T34" fmla="*/ 2147483647 w 1204"/>
              <a:gd name="T35" fmla="*/ 2147483647 h 1254"/>
              <a:gd name="T36" fmla="*/ 2147483647 w 1204"/>
              <a:gd name="T37" fmla="*/ 2147483647 h 1254"/>
              <a:gd name="T38" fmla="*/ 2147483647 w 1204"/>
              <a:gd name="T39" fmla="*/ 2147483647 h 1254"/>
              <a:gd name="T40" fmla="*/ 2147483647 w 1204"/>
              <a:gd name="T41" fmla="*/ 2147483647 h 1254"/>
              <a:gd name="T42" fmla="*/ 2147483647 w 1204"/>
              <a:gd name="T43" fmla="*/ 2147483647 h 1254"/>
              <a:gd name="T44" fmla="*/ 2147483647 w 1204"/>
              <a:gd name="T45" fmla="*/ 2147483647 h 1254"/>
              <a:gd name="T46" fmla="*/ 2147483647 w 1204"/>
              <a:gd name="T47" fmla="*/ 2147483647 h 1254"/>
              <a:gd name="T48" fmla="*/ 2147483647 w 1204"/>
              <a:gd name="T49" fmla="*/ 2147483647 h 1254"/>
              <a:gd name="T50" fmla="*/ 0 w 1204"/>
              <a:gd name="T51" fmla="*/ 2147483647 h 1254"/>
              <a:gd name="T52" fmla="*/ 2147483647 w 1204"/>
              <a:gd name="T53" fmla="*/ 2147483647 h 1254"/>
              <a:gd name="T54" fmla="*/ 2147483647 w 1204"/>
              <a:gd name="T55" fmla="*/ 2147483647 h 1254"/>
              <a:gd name="T56" fmla="*/ 2147483647 w 1204"/>
              <a:gd name="T57" fmla="*/ 2147483647 h 1254"/>
              <a:gd name="T58" fmla="*/ 2147483647 w 1204"/>
              <a:gd name="T59" fmla="*/ 2147483647 h 1254"/>
              <a:gd name="T60" fmla="*/ 2147483647 w 1204"/>
              <a:gd name="T61" fmla="*/ 2147483647 h 1254"/>
              <a:gd name="T62" fmla="*/ 2147483647 w 1204"/>
              <a:gd name="T63" fmla="*/ 2147483647 h 1254"/>
              <a:gd name="T64" fmla="*/ 2147483647 w 1204"/>
              <a:gd name="T65" fmla="*/ 2147483647 h 1254"/>
              <a:gd name="T66" fmla="*/ 2147483647 w 1204"/>
              <a:gd name="T67" fmla="*/ 0 h 1254"/>
              <a:gd name="T68" fmla="*/ 2147483647 w 1204"/>
              <a:gd name="T69" fmla="*/ 0 h 1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04"/>
              <a:gd name="T106" fmla="*/ 0 h 1254"/>
              <a:gd name="T107" fmla="*/ 1204 w 1204"/>
              <a:gd name="T108" fmla="*/ 1254 h 1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04" h="1254">
                <a:moveTo>
                  <a:pt x="620" y="0"/>
                </a:moveTo>
                <a:lnTo>
                  <a:pt x="620" y="0"/>
                </a:lnTo>
                <a:lnTo>
                  <a:pt x="681" y="3"/>
                </a:lnTo>
                <a:lnTo>
                  <a:pt x="742" y="18"/>
                </a:lnTo>
                <a:lnTo>
                  <a:pt x="799" y="36"/>
                </a:lnTo>
                <a:lnTo>
                  <a:pt x="853" y="57"/>
                </a:lnTo>
                <a:lnTo>
                  <a:pt x="903" y="86"/>
                </a:lnTo>
                <a:lnTo>
                  <a:pt x="953" y="118"/>
                </a:lnTo>
                <a:lnTo>
                  <a:pt x="1000" y="158"/>
                </a:lnTo>
                <a:lnTo>
                  <a:pt x="1039" y="197"/>
                </a:lnTo>
                <a:lnTo>
                  <a:pt x="1079" y="244"/>
                </a:lnTo>
                <a:lnTo>
                  <a:pt x="1111" y="294"/>
                </a:lnTo>
                <a:lnTo>
                  <a:pt x="1140" y="347"/>
                </a:lnTo>
                <a:lnTo>
                  <a:pt x="1165" y="401"/>
                </a:lnTo>
                <a:lnTo>
                  <a:pt x="1183" y="459"/>
                </a:lnTo>
                <a:lnTo>
                  <a:pt x="1197" y="519"/>
                </a:lnTo>
                <a:lnTo>
                  <a:pt x="1204" y="584"/>
                </a:lnTo>
                <a:lnTo>
                  <a:pt x="1204" y="648"/>
                </a:lnTo>
                <a:lnTo>
                  <a:pt x="1201" y="713"/>
                </a:lnTo>
                <a:lnTo>
                  <a:pt x="1190" y="774"/>
                </a:lnTo>
                <a:lnTo>
                  <a:pt x="1172" y="831"/>
                </a:lnTo>
                <a:lnTo>
                  <a:pt x="1151" y="889"/>
                </a:lnTo>
                <a:lnTo>
                  <a:pt x="1122" y="942"/>
                </a:lnTo>
                <a:lnTo>
                  <a:pt x="1093" y="996"/>
                </a:lnTo>
                <a:lnTo>
                  <a:pt x="1057" y="1043"/>
                </a:lnTo>
                <a:lnTo>
                  <a:pt x="1014" y="1086"/>
                </a:lnTo>
                <a:lnTo>
                  <a:pt x="971" y="1125"/>
                </a:lnTo>
                <a:lnTo>
                  <a:pt x="925" y="1157"/>
                </a:lnTo>
                <a:lnTo>
                  <a:pt x="875" y="1190"/>
                </a:lnTo>
                <a:lnTo>
                  <a:pt x="821" y="1215"/>
                </a:lnTo>
                <a:lnTo>
                  <a:pt x="763" y="1233"/>
                </a:lnTo>
                <a:lnTo>
                  <a:pt x="706" y="1247"/>
                </a:lnTo>
                <a:lnTo>
                  <a:pt x="649" y="1254"/>
                </a:lnTo>
                <a:lnTo>
                  <a:pt x="584" y="1254"/>
                </a:lnTo>
                <a:lnTo>
                  <a:pt x="523" y="1250"/>
                </a:lnTo>
                <a:lnTo>
                  <a:pt x="466" y="1240"/>
                </a:lnTo>
                <a:lnTo>
                  <a:pt x="409" y="1222"/>
                </a:lnTo>
                <a:lnTo>
                  <a:pt x="355" y="1197"/>
                </a:lnTo>
                <a:lnTo>
                  <a:pt x="301" y="1168"/>
                </a:lnTo>
                <a:lnTo>
                  <a:pt x="251" y="1136"/>
                </a:lnTo>
                <a:lnTo>
                  <a:pt x="208" y="1100"/>
                </a:lnTo>
                <a:lnTo>
                  <a:pt x="165" y="1057"/>
                </a:lnTo>
                <a:lnTo>
                  <a:pt x="129" y="1010"/>
                </a:lnTo>
                <a:lnTo>
                  <a:pt x="93" y="960"/>
                </a:lnTo>
                <a:lnTo>
                  <a:pt x="65" y="910"/>
                </a:lnTo>
                <a:lnTo>
                  <a:pt x="43" y="853"/>
                </a:lnTo>
                <a:lnTo>
                  <a:pt x="22" y="795"/>
                </a:lnTo>
                <a:lnTo>
                  <a:pt x="11" y="734"/>
                </a:lnTo>
                <a:lnTo>
                  <a:pt x="4" y="670"/>
                </a:lnTo>
                <a:lnTo>
                  <a:pt x="0" y="609"/>
                </a:lnTo>
                <a:lnTo>
                  <a:pt x="7" y="545"/>
                </a:lnTo>
                <a:lnTo>
                  <a:pt x="18" y="480"/>
                </a:lnTo>
                <a:lnTo>
                  <a:pt x="32" y="423"/>
                </a:lnTo>
                <a:lnTo>
                  <a:pt x="54" y="365"/>
                </a:lnTo>
                <a:lnTo>
                  <a:pt x="83" y="312"/>
                </a:lnTo>
                <a:lnTo>
                  <a:pt x="115" y="261"/>
                </a:lnTo>
                <a:lnTo>
                  <a:pt x="151" y="215"/>
                </a:lnTo>
                <a:lnTo>
                  <a:pt x="190" y="168"/>
                </a:lnTo>
                <a:lnTo>
                  <a:pt x="233" y="132"/>
                </a:lnTo>
                <a:lnTo>
                  <a:pt x="280" y="97"/>
                </a:lnTo>
                <a:lnTo>
                  <a:pt x="330" y="68"/>
                </a:lnTo>
                <a:lnTo>
                  <a:pt x="384" y="43"/>
                </a:lnTo>
                <a:lnTo>
                  <a:pt x="441" y="21"/>
                </a:lnTo>
                <a:lnTo>
                  <a:pt x="498" y="7"/>
                </a:lnTo>
                <a:lnTo>
                  <a:pt x="559" y="0"/>
                </a:lnTo>
                <a:lnTo>
                  <a:pt x="620" y="0"/>
                </a:lnTo>
                <a:close/>
              </a:path>
            </a:pathLst>
          </a:custGeom>
          <a:solidFill>
            <a:srgbClr val="FFE300"/>
          </a:solidFill>
          <a:ln w="9525">
            <a:noFill/>
            <a:round/>
            <a:headEnd/>
            <a:tailEnd/>
          </a:ln>
        </p:spPr>
        <p:txBody>
          <a:bodyPr/>
          <a:lstStyle/>
          <a:p>
            <a:endParaRPr lang="en-US"/>
          </a:p>
        </p:txBody>
      </p:sp>
      <p:sp>
        <p:nvSpPr>
          <p:cNvPr id="38941" name="Freeform 31"/>
          <p:cNvSpPr>
            <a:spLocks/>
          </p:cNvSpPr>
          <p:nvPr/>
        </p:nvSpPr>
        <p:spPr bwMode="auto">
          <a:xfrm>
            <a:off x="2844800" y="2473325"/>
            <a:ext cx="3225800" cy="2679700"/>
          </a:xfrm>
          <a:custGeom>
            <a:avLst/>
            <a:gdLst>
              <a:gd name="T0" fmla="*/ 2147483647 w 1165"/>
              <a:gd name="T1" fmla="*/ 0 h 1211"/>
              <a:gd name="T2" fmla="*/ 2147483647 w 1165"/>
              <a:gd name="T3" fmla="*/ 2147483647 h 1211"/>
              <a:gd name="T4" fmla="*/ 2147483647 w 1165"/>
              <a:gd name="T5" fmla="*/ 2147483647 h 1211"/>
              <a:gd name="T6" fmla="*/ 2147483647 w 1165"/>
              <a:gd name="T7" fmla="*/ 2147483647 h 1211"/>
              <a:gd name="T8" fmla="*/ 2147483647 w 1165"/>
              <a:gd name="T9" fmla="*/ 2147483647 h 1211"/>
              <a:gd name="T10" fmla="*/ 2147483647 w 1165"/>
              <a:gd name="T11" fmla="*/ 2147483647 h 1211"/>
              <a:gd name="T12" fmla="*/ 2147483647 w 1165"/>
              <a:gd name="T13" fmla="*/ 2147483647 h 1211"/>
              <a:gd name="T14" fmla="*/ 2147483647 w 1165"/>
              <a:gd name="T15" fmla="*/ 2147483647 h 1211"/>
              <a:gd name="T16" fmla="*/ 2147483647 w 1165"/>
              <a:gd name="T17" fmla="*/ 2147483647 h 1211"/>
              <a:gd name="T18" fmla="*/ 2147483647 w 1165"/>
              <a:gd name="T19" fmla="*/ 2147483647 h 1211"/>
              <a:gd name="T20" fmla="*/ 2147483647 w 1165"/>
              <a:gd name="T21" fmla="*/ 2147483647 h 1211"/>
              <a:gd name="T22" fmla="*/ 2147483647 w 1165"/>
              <a:gd name="T23" fmla="*/ 2147483647 h 1211"/>
              <a:gd name="T24" fmla="*/ 2147483647 w 1165"/>
              <a:gd name="T25" fmla="*/ 2147483647 h 1211"/>
              <a:gd name="T26" fmla="*/ 2147483647 w 1165"/>
              <a:gd name="T27" fmla="*/ 2147483647 h 1211"/>
              <a:gd name="T28" fmla="*/ 2147483647 w 1165"/>
              <a:gd name="T29" fmla="*/ 2147483647 h 1211"/>
              <a:gd name="T30" fmla="*/ 2147483647 w 1165"/>
              <a:gd name="T31" fmla="*/ 2147483647 h 1211"/>
              <a:gd name="T32" fmla="*/ 2147483647 w 1165"/>
              <a:gd name="T33" fmla="*/ 2147483647 h 1211"/>
              <a:gd name="T34" fmla="*/ 2147483647 w 1165"/>
              <a:gd name="T35" fmla="*/ 2147483647 h 1211"/>
              <a:gd name="T36" fmla="*/ 2147483647 w 1165"/>
              <a:gd name="T37" fmla="*/ 2147483647 h 1211"/>
              <a:gd name="T38" fmla="*/ 2147483647 w 1165"/>
              <a:gd name="T39" fmla="*/ 2147483647 h 1211"/>
              <a:gd name="T40" fmla="*/ 2147483647 w 1165"/>
              <a:gd name="T41" fmla="*/ 2147483647 h 1211"/>
              <a:gd name="T42" fmla="*/ 2147483647 w 1165"/>
              <a:gd name="T43" fmla="*/ 2147483647 h 1211"/>
              <a:gd name="T44" fmla="*/ 2147483647 w 1165"/>
              <a:gd name="T45" fmla="*/ 2147483647 h 1211"/>
              <a:gd name="T46" fmla="*/ 2147483647 w 1165"/>
              <a:gd name="T47" fmla="*/ 2147483647 h 1211"/>
              <a:gd name="T48" fmla="*/ 2147483647 w 1165"/>
              <a:gd name="T49" fmla="*/ 2147483647 h 1211"/>
              <a:gd name="T50" fmla="*/ 0 w 1165"/>
              <a:gd name="T51" fmla="*/ 2147483647 h 1211"/>
              <a:gd name="T52" fmla="*/ 2147483647 w 1165"/>
              <a:gd name="T53" fmla="*/ 2147483647 h 1211"/>
              <a:gd name="T54" fmla="*/ 2147483647 w 1165"/>
              <a:gd name="T55" fmla="*/ 2147483647 h 1211"/>
              <a:gd name="T56" fmla="*/ 2147483647 w 1165"/>
              <a:gd name="T57" fmla="*/ 2147483647 h 1211"/>
              <a:gd name="T58" fmla="*/ 2147483647 w 1165"/>
              <a:gd name="T59" fmla="*/ 2147483647 h 1211"/>
              <a:gd name="T60" fmla="*/ 2147483647 w 1165"/>
              <a:gd name="T61" fmla="*/ 2147483647 h 1211"/>
              <a:gd name="T62" fmla="*/ 2147483647 w 1165"/>
              <a:gd name="T63" fmla="*/ 2147483647 h 1211"/>
              <a:gd name="T64" fmla="*/ 2147483647 w 1165"/>
              <a:gd name="T65" fmla="*/ 2147483647 h 1211"/>
              <a:gd name="T66" fmla="*/ 2147483647 w 1165"/>
              <a:gd name="T67" fmla="*/ 0 h 1211"/>
              <a:gd name="T68" fmla="*/ 2147483647 w 1165"/>
              <a:gd name="T69" fmla="*/ 0 h 12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5"/>
              <a:gd name="T106" fmla="*/ 0 h 1211"/>
              <a:gd name="T107" fmla="*/ 1165 w 1165"/>
              <a:gd name="T108" fmla="*/ 1211 h 12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5" h="1211">
                <a:moveTo>
                  <a:pt x="603" y="0"/>
                </a:moveTo>
                <a:lnTo>
                  <a:pt x="603" y="0"/>
                </a:lnTo>
                <a:lnTo>
                  <a:pt x="663" y="4"/>
                </a:lnTo>
                <a:lnTo>
                  <a:pt x="721" y="15"/>
                </a:lnTo>
                <a:lnTo>
                  <a:pt x="775" y="32"/>
                </a:lnTo>
                <a:lnTo>
                  <a:pt x="828" y="54"/>
                </a:lnTo>
                <a:lnTo>
                  <a:pt x="878" y="83"/>
                </a:lnTo>
                <a:lnTo>
                  <a:pt x="925" y="115"/>
                </a:lnTo>
                <a:lnTo>
                  <a:pt x="968" y="151"/>
                </a:lnTo>
                <a:lnTo>
                  <a:pt x="1011" y="194"/>
                </a:lnTo>
                <a:lnTo>
                  <a:pt x="1047" y="237"/>
                </a:lnTo>
                <a:lnTo>
                  <a:pt x="1079" y="283"/>
                </a:lnTo>
                <a:lnTo>
                  <a:pt x="1104" y="337"/>
                </a:lnTo>
                <a:lnTo>
                  <a:pt x="1129" y="391"/>
                </a:lnTo>
                <a:lnTo>
                  <a:pt x="1147" y="448"/>
                </a:lnTo>
                <a:lnTo>
                  <a:pt x="1158" y="505"/>
                </a:lnTo>
                <a:lnTo>
                  <a:pt x="1165" y="566"/>
                </a:lnTo>
                <a:lnTo>
                  <a:pt x="1165" y="627"/>
                </a:lnTo>
                <a:lnTo>
                  <a:pt x="1162" y="688"/>
                </a:lnTo>
                <a:lnTo>
                  <a:pt x="1151" y="749"/>
                </a:lnTo>
                <a:lnTo>
                  <a:pt x="1133" y="806"/>
                </a:lnTo>
                <a:lnTo>
                  <a:pt x="1111" y="860"/>
                </a:lnTo>
                <a:lnTo>
                  <a:pt x="1086" y="914"/>
                </a:lnTo>
                <a:lnTo>
                  <a:pt x="1058" y="961"/>
                </a:lnTo>
                <a:lnTo>
                  <a:pt x="1022" y="1007"/>
                </a:lnTo>
                <a:lnTo>
                  <a:pt x="982" y="1050"/>
                </a:lnTo>
                <a:lnTo>
                  <a:pt x="939" y="1086"/>
                </a:lnTo>
                <a:lnTo>
                  <a:pt x="893" y="1118"/>
                </a:lnTo>
                <a:lnTo>
                  <a:pt x="843" y="1147"/>
                </a:lnTo>
                <a:lnTo>
                  <a:pt x="792" y="1172"/>
                </a:lnTo>
                <a:lnTo>
                  <a:pt x="739" y="1190"/>
                </a:lnTo>
                <a:lnTo>
                  <a:pt x="681" y="1201"/>
                </a:lnTo>
                <a:lnTo>
                  <a:pt x="624" y="1208"/>
                </a:lnTo>
                <a:lnTo>
                  <a:pt x="563" y="1211"/>
                </a:lnTo>
                <a:lnTo>
                  <a:pt x="506" y="1204"/>
                </a:lnTo>
                <a:lnTo>
                  <a:pt x="448" y="1193"/>
                </a:lnTo>
                <a:lnTo>
                  <a:pt x="391" y="1176"/>
                </a:lnTo>
                <a:lnTo>
                  <a:pt x="337" y="1154"/>
                </a:lnTo>
                <a:lnTo>
                  <a:pt x="287" y="1125"/>
                </a:lnTo>
                <a:lnTo>
                  <a:pt x="241" y="1093"/>
                </a:lnTo>
                <a:lnTo>
                  <a:pt x="198" y="1057"/>
                </a:lnTo>
                <a:lnTo>
                  <a:pt x="158" y="1018"/>
                </a:lnTo>
                <a:lnTo>
                  <a:pt x="122" y="971"/>
                </a:lnTo>
                <a:lnTo>
                  <a:pt x="90" y="925"/>
                </a:lnTo>
                <a:lnTo>
                  <a:pt x="61" y="871"/>
                </a:lnTo>
                <a:lnTo>
                  <a:pt x="40" y="817"/>
                </a:lnTo>
                <a:lnTo>
                  <a:pt x="22" y="763"/>
                </a:lnTo>
                <a:lnTo>
                  <a:pt x="8" y="703"/>
                </a:lnTo>
                <a:lnTo>
                  <a:pt x="0" y="645"/>
                </a:lnTo>
                <a:lnTo>
                  <a:pt x="0" y="581"/>
                </a:lnTo>
                <a:lnTo>
                  <a:pt x="4" y="520"/>
                </a:lnTo>
                <a:lnTo>
                  <a:pt x="15" y="459"/>
                </a:lnTo>
                <a:lnTo>
                  <a:pt x="33" y="402"/>
                </a:lnTo>
                <a:lnTo>
                  <a:pt x="54" y="348"/>
                </a:lnTo>
                <a:lnTo>
                  <a:pt x="79" y="298"/>
                </a:lnTo>
                <a:lnTo>
                  <a:pt x="112" y="247"/>
                </a:lnTo>
                <a:lnTo>
                  <a:pt x="147" y="201"/>
                </a:lnTo>
                <a:lnTo>
                  <a:pt x="187" y="161"/>
                </a:lnTo>
                <a:lnTo>
                  <a:pt x="226" y="122"/>
                </a:lnTo>
                <a:lnTo>
                  <a:pt x="273" y="90"/>
                </a:lnTo>
                <a:lnTo>
                  <a:pt x="323" y="61"/>
                </a:lnTo>
                <a:lnTo>
                  <a:pt x="373" y="36"/>
                </a:lnTo>
                <a:lnTo>
                  <a:pt x="430" y="18"/>
                </a:lnTo>
                <a:lnTo>
                  <a:pt x="484" y="7"/>
                </a:lnTo>
                <a:lnTo>
                  <a:pt x="545" y="0"/>
                </a:lnTo>
                <a:lnTo>
                  <a:pt x="603" y="0"/>
                </a:lnTo>
                <a:close/>
              </a:path>
            </a:pathLst>
          </a:custGeom>
          <a:solidFill>
            <a:srgbClr val="FFE600"/>
          </a:solidFill>
          <a:ln w="9525">
            <a:noFill/>
            <a:round/>
            <a:headEnd/>
            <a:tailEnd/>
          </a:ln>
        </p:spPr>
        <p:txBody>
          <a:bodyPr/>
          <a:lstStyle/>
          <a:p>
            <a:endParaRPr lang="en-US"/>
          </a:p>
        </p:txBody>
      </p:sp>
      <p:sp>
        <p:nvSpPr>
          <p:cNvPr id="38942" name="Freeform 32"/>
          <p:cNvSpPr>
            <a:spLocks/>
          </p:cNvSpPr>
          <p:nvPr/>
        </p:nvSpPr>
        <p:spPr bwMode="auto">
          <a:xfrm>
            <a:off x="2886075" y="2497138"/>
            <a:ext cx="3125788" cy="2584450"/>
          </a:xfrm>
          <a:custGeom>
            <a:avLst/>
            <a:gdLst>
              <a:gd name="T0" fmla="*/ 2147483647 w 1129"/>
              <a:gd name="T1" fmla="*/ 0 h 1168"/>
              <a:gd name="T2" fmla="*/ 2147483647 w 1129"/>
              <a:gd name="T3" fmla="*/ 2147483647 h 1168"/>
              <a:gd name="T4" fmla="*/ 2147483647 w 1129"/>
              <a:gd name="T5" fmla="*/ 2147483647 h 1168"/>
              <a:gd name="T6" fmla="*/ 2147483647 w 1129"/>
              <a:gd name="T7" fmla="*/ 2147483647 h 1168"/>
              <a:gd name="T8" fmla="*/ 2147483647 w 1129"/>
              <a:gd name="T9" fmla="*/ 2147483647 h 1168"/>
              <a:gd name="T10" fmla="*/ 2147483647 w 1129"/>
              <a:gd name="T11" fmla="*/ 2147483647 h 1168"/>
              <a:gd name="T12" fmla="*/ 2147483647 w 1129"/>
              <a:gd name="T13" fmla="*/ 2147483647 h 1168"/>
              <a:gd name="T14" fmla="*/ 2147483647 w 1129"/>
              <a:gd name="T15" fmla="*/ 2147483647 h 1168"/>
              <a:gd name="T16" fmla="*/ 2147483647 w 1129"/>
              <a:gd name="T17" fmla="*/ 2147483647 h 1168"/>
              <a:gd name="T18" fmla="*/ 2147483647 w 1129"/>
              <a:gd name="T19" fmla="*/ 2147483647 h 1168"/>
              <a:gd name="T20" fmla="*/ 2147483647 w 1129"/>
              <a:gd name="T21" fmla="*/ 2147483647 h 1168"/>
              <a:gd name="T22" fmla="*/ 2147483647 w 1129"/>
              <a:gd name="T23" fmla="*/ 2147483647 h 1168"/>
              <a:gd name="T24" fmla="*/ 2147483647 w 1129"/>
              <a:gd name="T25" fmla="*/ 2147483647 h 1168"/>
              <a:gd name="T26" fmla="*/ 2147483647 w 1129"/>
              <a:gd name="T27" fmla="*/ 2147483647 h 1168"/>
              <a:gd name="T28" fmla="*/ 2147483647 w 1129"/>
              <a:gd name="T29" fmla="*/ 2147483647 h 1168"/>
              <a:gd name="T30" fmla="*/ 2147483647 w 1129"/>
              <a:gd name="T31" fmla="*/ 2147483647 h 1168"/>
              <a:gd name="T32" fmla="*/ 2147483647 w 1129"/>
              <a:gd name="T33" fmla="*/ 2147483647 h 1168"/>
              <a:gd name="T34" fmla="*/ 2147483647 w 1129"/>
              <a:gd name="T35" fmla="*/ 2147483647 h 1168"/>
              <a:gd name="T36" fmla="*/ 2147483647 w 1129"/>
              <a:gd name="T37" fmla="*/ 2147483647 h 1168"/>
              <a:gd name="T38" fmla="*/ 2147483647 w 1129"/>
              <a:gd name="T39" fmla="*/ 2147483647 h 1168"/>
              <a:gd name="T40" fmla="*/ 2147483647 w 1129"/>
              <a:gd name="T41" fmla="*/ 2147483647 h 1168"/>
              <a:gd name="T42" fmla="*/ 2147483647 w 1129"/>
              <a:gd name="T43" fmla="*/ 2147483647 h 1168"/>
              <a:gd name="T44" fmla="*/ 2147483647 w 1129"/>
              <a:gd name="T45" fmla="*/ 2147483647 h 1168"/>
              <a:gd name="T46" fmla="*/ 2147483647 w 1129"/>
              <a:gd name="T47" fmla="*/ 2147483647 h 1168"/>
              <a:gd name="T48" fmla="*/ 2147483647 w 1129"/>
              <a:gd name="T49" fmla="*/ 2147483647 h 1168"/>
              <a:gd name="T50" fmla="*/ 0 w 1129"/>
              <a:gd name="T51" fmla="*/ 2147483647 h 1168"/>
              <a:gd name="T52" fmla="*/ 2147483647 w 1129"/>
              <a:gd name="T53" fmla="*/ 2147483647 h 1168"/>
              <a:gd name="T54" fmla="*/ 2147483647 w 1129"/>
              <a:gd name="T55" fmla="*/ 2147483647 h 1168"/>
              <a:gd name="T56" fmla="*/ 2147483647 w 1129"/>
              <a:gd name="T57" fmla="*/ 2147483647 h 1168"/>
              <a:gd name="T58" fmla="*/ 2147483647 w 1129"/>
              <a:gd name="T59" fmla="*/ 2147483647 h 1168"/>
              <a:gd name="T60" fmla="*/ 2147483647 w 1129"/>
              <a:gd name="T61" fmla="*/ 2147483647 h 1168"/>
              <a:gd name="T62" fmla="*/ 2147483647 w 1129"/>
              <a:gd name="T63" fmla="*/ 2147483647 h 1168"/>
              <a:gd name="T64" fmla="*/ 2147483647 w 1129"/>
              <a:gd name="T65" fmla="*/ 2147483647 h 1168"/>
              <a:gd name="T66" fmla="*/ 2147483647 w 1129"/>
              <a:gd name="T67" fmla="*/ 0 h 1168"/>
              <a:gd name="T68" fmla="*/ 2147483647 w 1129"/>
              <a:gd name="T69" fmla="*/ 0 h 1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29"/>
              <a:gd name="T106" fmla="*/ 0 h 1168"/>
              <a:gd name="T107" fmla="*/ 1129 w 1129"/>
              <a:gd name="T108" fmla="*/ 1168 h 1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29" h="1168">
                <a:moveTo>
                  <a:pt x="584" y="0"/>
                </a:moveTo>
                <a:lnTo>
                  <a:pt x="584" y="0"/>
                </a:lnTo>
                <a:lnTo>
                  <a:pt x="641" y="7"/>
                </a:lnTo>
                <a:lnTo>
                  <a:pt x="699" y="18"/>
                </a:lnTo>
                <a:lnTo>
                  <a:pt x="752" y="36"/>
                </a:lnTo>
                <a:lnTo>
                  <a:pt x="803" y="57"/>
                </a:lnTo>
                <a:lnTo>
                  <a:pt x="853" y="82"/>
                </a:lnTo>
                <a:lnTo>
                  <a:pt x="896" y="115"/>
                </a:lnTo>
                <a:lnTo>
                  <a:pt x="939" y="150"/>
                </a:lnTo>
                <a:lnTo>
                  <a:pt x="978" y="190"/>
                </a:lnTo>
                <a:lnTo>
                  <a:pt x="1014" y="233"/>
                </a:lnTo>
                <a:lnTo>
                  <a:pt x="1043" y="279"/>
                </a:lnTo>
                <a:lnTo>
                  <a:pt x="1071" y="330"/>
                </a:lnTo>
                <a:lnTo>
                  <a:pt x="1093" y="380"/>
                </a:lnTo>
                <a:lnTo>
                  <a:pt x="1111" y="437"/>
                </a:lnTo>
                <a:lnTo>
                  <a:pt x="1122" y="491"/>
                </a:lnTo>
                <a:lnTo>
                  <a:pt x="1129" y="552"/>
                </a:lnTo>
                <a:lnTo>
                  <a:pt x="1129" y="609"/>
                </a:lnTo>
                <a:lnTo>
                  <a:pt x="1122" y="670"/>
                </a:lnTo>
                <a:lnTo>
                  <a:pt x="1111" y="727"/>
                </a:lnTo>
                <a:lnTo>
                  <a:pt x="1096" y="781"/>
                </a:lnTo>
                <a:lnTo>
                  <a:pt x="1075" y="835"/>
                </a:lnTo>
                <a:lnTo>
                  <a:pt x="1050" y="885"/>
                </a:lnTo>
                <a:lnTo>
                  <a:pt x="1018" y="932"/>
                </a:lnTo>
                <a:lnTo>
                  <a:pt x="985" y="975"/>
                </a:lnTo>
                <a:lnTo>
                  <a:pt x="946" y="1014"/>
                </a:lnTo>
                <a:lnTo>
                  <a:pt x="906" y="1050"/>
                </a:lnTo>
                <a:lnTo>
                  <a:pt x="860" y="1082"/>
                </a:lnTo>
                <a:lnTo>
                  <a:pt x="813" y="1111"/>
                </a:lnTo>
                <a:lnTo>
                  <a:pt x="763" y="1132"/>
                </a:lnTo>
                <a:lnTo>
                  <a:pt x="709" y="1150"/>
                </a:lnTo>
                <a:lnTo>
                  <a:pt x="656" y="1161"/>
                </a:lnTo>
                <a:lnTo>
                  <a:pt x="598" y="1168"/>
                </a:lnTo>
                <a:lnTo>
                  <a:pt x="541" y="1168"/>
                </a:lnTo>
                <a:lnTo>
                  <a:pt x="484" y="1161"/>
                </a:lnTo>
                <a:lnTo>
                  <a:pt x="426" y="1150"/>
                </a:lnTo>
                <a:lnTo>
                  <a:pt x="376" y="1136"/>
                </a:lnTo>
                <a:lnTo>
                  <a:pt x="322" y="1111"/>
                </a:lnTo>
                <a:lnTo>
                  <a:pt x="276" y="1086"/>
                </a:lnTo>
                <a:lnTo>
                  <a:pt x="229" y="1053"/>
                </a:lnTo>
                <a:lnTo>
                  <a:pt x="186" y="1018"/>
                </a:lnTo>
                <a:lnTo>
                  <a:pt x="147" y="978"/>
                </a:lnTo>
                <a:lnTo>
                  <a:pt x="114" y="935"/>
                </a:lnTo>
                <a:lnTo>
                  <a:pt x="82" y="889"/>
                </a:lnTo>
                <a:lnTo>
                  <a:pt x="57" y="838"/>
                </a:lnTo>
                <a:lnTo>
                  <a:pt x="36" y="788"/>
                </a:lnTo>
                <a:lnTo>
                  <a:pt x="18" y="735"/>
                </a:lnTo>
                <a:lnTo>
                  <a:pt x="7" y="677"/>
                </a:lnTo>
                <a:lnTo>
                  <a:pt x="0" y="620"/>
                </a:lnTo>
                <a:lnTo>
                  <a:pt x="0" y="559"/>
                </a:lnTo>
                <a:lnTo>
                  <a:pt x="3" y="498"/>
                </a:lnTo>
                <a:lnTo>
                  <a:pt x="14" y="441"/>
                </a:lnTo>
                <a:lnTo>
                  <a:pt x="28" y="387"/>
                </a:lnTo>
                <a:lnTo>
                  <a:pt x="50" y="333"/>
                </a:lnTo>
                <a:lnTo>
                  <a:pt x="79" y="283"/>
                </a:lnTo>
                <a:lnTo>
                  <a:pt x="107" y="236"/>
                </a:lnTo>
                <a:lnTo>
                  <a:pt x="143" y="193"/>
                </a:lnTo>
                <a:lnTo>
                  <a:pt x="179" y="154"/>
                </a:lnTo>
                <a:lnTo>
                  <a:pt x="222" y="118"/>
                </a:lnTo>
                <a:lnTo>
                  <a:pt x="265" y="86"/>
                </a:lnTo>
                <a:lnTo>
                  <a:pt x="315" y="57"/>
                </a:lnTo>
                <a:lnTo>
                  <a:pt x="365" y="36"/>
                </a:lnTo>
                <a:lnTo>
                  <a:pt x="415" y="18"/>
                </a:lnTo>
                <a:lnTo>
                  <a:pt x="473" y="7"/>
                </a:lnTo>
                <a:lnTo>
                  <a:pt x="527" y="0"/>
                </a:lnTo>
                <a:lnTo>
                  <a:pt x="584" y="0"/>
                </a:lnTo>
                <a:close/>
              </a:path>
            </a:pathLst>
          </a:custGeom>
          <a:solidFill>
            <a:srgbClr val="FFE800"/>
          </a:solidFill>
          <a:ln w="9525">
            <a:noFill/>
            <a:round/>
            <a:headEnd/>
            <a:tailEnd/>
          </a:ln>
        </p:spPr>
        <p:txBody>
          <a:bodyPr/>
          <a:lstStyle/>
          <a:p>
            <a:endParaRPr lang="en-US"/>
          </a:p>
        </p:txBody>
      </p:sp>
      <p:sp>
        <p:nvSpPr>
          <p:cNvPr id="38943" name="Freeform 33"/>
          <p:cNvSpPr>
            <a:spLocks/>
          </p:cNvSpPr>
          <p:nvPr/>
        </p:nvSpPr>
        <p:spPr bwMode="auto">
          <a:xfrm>
            <a:off x="2916238" y="2528888"/>
            <a:ext cx="3027362" cy="2482850"/>
          </a:xfrm>
          <a:custGeom>
            <a:avLst/>
            <a:gdLst>
              <a:gd name="T0" fmla="*/ 2147483647 w 1093"/>
              <a:gd name="T1" fmla="*/ 0 h 1122"/>
              <a:gd name="T2" fmla="*/ 2147483647 w 1093"/>
              <a:gd name="T3" fmla="*/ 2147483647 h 1122"/>
              <a:gd name="T4" fmla="*/ 2147483647 w 1093"/>
              <a:gd name="T5" fmla="*/ 2147483647 h 1122"/>
              <a:gd name="T6" fmla="*/ 2147483647 w 1093"/>
              <a:gd name="T7" fmla="*/ 2147483647 h 1122"/>
              <a:gd name="T8" fmla="*/ 2147483647 w 1093"/>
              <a:gd name="T9" fmla="*/ 2147483647 h 1122"/>
              <a:gd name="T10" fmla="*/ 2147483647 w 1093"/>
              <a:gd name="T11" fmla="*/ 2147483647 h 1122"/>
              <a:gd name="T12" fmla="*/ 2147483647 w 1093"/>
              <a:gd name="T13" fmla="*/ 2147483647 h 1122"/>
              <a:gd name="T14" fmla="*/ 2147483647 w 1093"/>
              <a:gd name="T15" fmla="*/ 2147483647 h 1122"/>
              <a:gd name="T16" fmla="*/ 2147483647 w 1093"/>
              <a:gd name="T17" fmla="*/ 2147483647 h 1122"/>
              <a:gd name="T18" fmla="*/ 2147483647 w 1093"/>
              <a:gd name="T19" fmla="*/ 2147483647 h 1122"/>
              <a:gd name="T20" fmla="*/ 2147483647 w 1093"/>
              <a:gd name="T21" fmla="*/ 2147483647 h 1122"/>
              <a:gd name="T22" fmla="*/ 2147483647 w 1093"/>
              <a:gd name="T23" fmla="*/ 2147483647 h 1122"/>
              <a:gd name="T24" fmla="*/ 2147483647 w 1093"/>
              <a:gd name="T25" fmla="*/ 2147483647 h 1122"/>
              <a:gd name="T26" fmla="*/ 2147483647 w 1093"/>
              <a:gd name="T27" fmla="*/ 2147483647 h 1122"/>
              <a:gd name="T28" fmla="*/ 2147483647 w 1093"/>
              <a:gd name="T29" fmla="*/ 2147483647 h 1122"/>
              <a:gd name="T30" fmla="*/ 2147483647 w 1093"/>
              <a:gd name="T31" fmla="*/ 2147483647 h 1122"/>
              <a:gd name="T32" fmla="*/ 2147483647 w 1093"/>
              <a:gd name="T33" fmla="*/ 2147483647 h 1122"/>
              <a:gd name="T34" fmla="*/ 2147483647 w 1093"/>
              <a:gd name="T35" fmla="*/ 2147483647 h 1122"/>
              <a:gd name="T36" fmla="*/ 2147483647 w 1093"/>
              <a:gd name="T37" fmla="*/ 2147483647 h 1122"/>
              <a:gd name="T38" fmla="*/ 2147483647 w 1093"/>
              <a:gd name="T39" fmla="*/ 2147483647 h 1122"/>
              <a:gd name="T40" fmla="*/ 2147483647 w 1093"/>
              <a:gd name="T41" fmla="*/ 2147483647 h 1122"/>
              <a:gd name="T42" fmla="*/ 2147483647 w 1093"/>
              <a:gd name="T43" fmla="*/ 2147483647 h 1122"/>
              <a:gd name="T44" fmla="*/ 2147483647 w 1093"/>
              <a:gd name="T45" fmla="*/ 2147483647 h 1122"/>
              <a:gd name="T46" fmla="*/ 2147483647 w 1093"/>
              <a:gd name="T47" fmla="*/ 2147483647 h 1122"/>
              <a:gd name="T48" fmla="*/ 2147483647 w 1093"/>
              <a:gd name="T49" fmla="*/ 2147483647 h 1122"/>
              <a:gd name="T50" fmla="*/ 0 w 1093"/>
              <a:gd name="T51" fmla="*/ 2147483647 h 1122"/>
              <a:gd name="T52" fmla="*/ 2147483647 w 1093"/>
              <a:gd name="T53" fmla="*/ 2147483647 h 1122"/>
              <a:gd name="T54" fmla="*/ 2147483647 w 1093"/>
              <a:gd name="T55" fmla="*/ 2147483647 h 1122"/>
              <a:gd name="T56" fmla="*/ 2147483647 w 1093"/>
              <a:gd name="T57" fmla="*/ 2147483647 h 1122"/>
              <a:gd name="T58" fmla="*/ 2147483647 w 1093"/>
              <a:gd name="T59" fmla="*/ 2147483647 h 1122"/>
              <a:gd name="T60" fmla="*/ 2147483647 w 1093"/>
              <a:gd name="T61" fmla="*/ 2147483647 h 1122"/>
              <a:gd name="T62" fmla="*/ 2147483647 w 1093"/>
              <a:gd name="T63" fmla="*/ 2147483647 h 1122"/>
              <a:gd name="T64" fmla="*/ 2147483647 w 1093"/>
              <a:gd name="T65" fmla="*/ 2147483647 h 1122"/>
              <a:gd name="T66" fmla="*/ 2147483647 w 1093"/>
              <a:gd name="T67" fmla="*/ 0 h 1122"/>
              <a:gd name="T68" fmla="*/ 2147483647 w 1093"/>
              <a:gd name="T69" fmla="*/ 0 h 11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93"/>
              <a:gd name="T106" fmla="*/ 0 h 1122"/>
              <a:gd name="T107" fmla="*/ 1093 w 1093"/>
              <a:gd name="T108" fmla="*/ 1122 h 11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93" h="1122">
                <a:moveTo>
                  <a:pt x="569" y="0"/>
                </a:moveTo>
                <a:lnTo>
                  <a:pt x="569" y="0"/>
                </a:lnTo>
                <a:lnTo>
                  <a:pt x="627" y="4"/>
                </a:lnTo>
                <a:lnTo>
                  <a:pt x="680" y="18"/>
                </a:lnTo>
                <a:lnTo>
                  <a:pt x="731" y="33"/>
                </a:lnTo>
                <a:lnTo>
                  <a:pt x="781" y="54"/>
                </a:lnTo>
                <a:lnTo>
                  <a:pt x="827" y="83"/>
                </a:lnTo>
                <a:lnTo>
                  <a:pt x="870" y="111"/>
                </a:lnTo>
                <a:lnTo>
                  <a:pt x="913" y="147"/>
                </a:lnTo>
                <a:lnTo>
                  <a:pt x="949" y="183"/>
                </a:lnTo>
                <a:lnTo>
                  <a:pt x="985" y="226"/>
                </a:lnTo>
                <a:lnTo>
                  <a:pt x="1014" y="273"/>
                </a:lnTo>
                <a:lnTo>
                  <a:pt x="1039" y="319"/>
                </a:lnTo>
                <a:lnTo>
                  <a:pt x="1060" y="369"/>
                </a:lnTo>
                <a:lnTo>
                  <a:pt x="1075" y="423"/>
                </a:lnTo>
                <a:lnTo>
                  <a:pt x="1085" y="477"/>
                </a:lnTo>
                <a:lnTo>
                  <a:pt x="1093" y="531"/>
                </a:lnTo>
                <a:lnTo>
                  <a:pt x="1093" y="588"/>
                </a:lnTo>
                <a:lnTo>
                  <a:pt x="1089" y="645"/>
                </a:lnTo>
                <a:lnTo>
                  <a:pt x="1078" y="703"/>
                </a:lnTo>
                <a:lnTo>
                  <a:pt x="1060" y="756"/>
                </a:lnTo>
                <a:lnTo>
                  <a:pt x="1042" y="807"/>
                </a:lnTo>
                <a:lnTo>
                  <a:pt x="1014" y="853"/>
                </a:lnTo>
                <a:lnTo>
                  <a:pt x="985" y="900"/>
                </a:lnTo>
                <a:lnTo>
                  <a:pt x="953" y="939"/>
                </a:lnTo>
                <a:lnTo>
                  <a:pt x="917" y="979"/>
                </a:lnTo>
                <a:lnTo>
                  <a:pt x="874" y="1014"/>
                </a:lnTo>
                <a:lnTo>
                  <a:pt x="831" y="1043"/>
                </a:lnTo>
                <a:lnTo>
                  <a:pt x="784" y="1068"/>
                </a:lnTo>
                <a:lnTo>
                  <a:pt x="738" y="1090"/>
                </a:lnTo>
                <a:lnTo>
                  <a:pt x="684" y="1108"/>
                </a:lnTo>
                <a:lnTo>
                  <a:pt x="634" y="1118"/>
                </a:lnTo>
                <a:lnTo>
                  <a:pt x="577" y="1122"/>
                </a:lnTo>
                <a:lnTo>
                  <a:pt x="523" y="1122"/>
                </a:lnTo>
                <a:lnTo>
                  <a:pt x="465" y="1118"/>
                </a:lnTo>
                <a:lnTo>
                  <a:pt x="412" y="1108"/>
                </a:lnTo>
                <a:lnTo>
                  <a:pt x="361" y="1090"/>
                </a:lnTo>
                <a:lnTo>
                  <a:pt x="311" y="1068"/>
                </a:lnTo>
                <a:lnTo>
                  <a:pt x="265" y="1043"/>
                </a:lnTo>
                <a:lnTo>
                  <a:pt x="222" y="1011"/>
                </a:lnTo>
                <a:lnTo>
                  <a:pt x="182" y="975"/>
                </a:lnTo>
                <a:lnTo>
                  <a:pt x="143" y="939"/>
                </a:lnTo>
                <a:lnTo>
                  <a:pt x="111" y="896"/>
                </a:lnTo>
                <a:lnTo>
                  <a:pt x="78" y="853"/>
                </a:lnTo>
                <a:lnTo>
                  <a:pt x="53" y="803"/>
                </a:lnTo>
                <a:lnTo>
                  <a:pt x="35" y="753"/>
                </a:lnTo>
                <a:lnTo>
                  <a:pt x="17" y="703"/>
                </a:lnTo>
                <a:lnTo>
                  <a:pt x="7" y="645"/>
                </a:lnTo>
                <a:lnTo>
                  <a:pt x="0" y="592"/>
                </a:lnTo>
                <a:lnTo>
                  <a:pt x="0" y="534"/>
                </a:lnTo>
                <a:lnTo>
                  <a:pt x="7" y="477"/>
                </a:lnTo>
                <a:lnTo>
                  <a:pt x="17" y="420"/>
                </a:lnTo>
                <a:lnTo>
                  <a:pt x="32" y="366"/>
                </a:lnTo>
                <a:lnTo>
                  <a:pt x="53" y="316"/>
                </a:lnTo>
                <a:lnTo>
                  <a:pt x="78" y="269"/>
                </a:lnTo>
                <a:lnTo>
                  <a:pt x="107" y="222"/>
                </a:lnTo>
                <a:lnTo>
                  <a:pt x="139" y="183"/>
                </a:lnTo>
                <a:lnTo>
                  <a:pt x="179" y="144"/>
                </a:lnTo>
                <a:lnTo>
                  <a:pt x="218" y="111"/>
                </a:lnTo>
                <a:lnTo>
                  <a:pt x="261" y="79"/>
                </a:lnTo>
                <a:lnTo>
                  <a:pt x="308" y="54"/>
                </a:lnTo>
                <a:lnTo>
                  <a:pt x="358" y="33"/>
                </a:lnTo>
                <a:lnTo>
                  <a:pt x="408" y="15"/>
                </a:lnTo>
                <a:lnTo>
                  <a:pt x="462" y="4"/>
                </a:lnTo>
                <a:lnTo>
                  <a:pt x="516" y="0"/>
                </a:lnTo>
                <a:lnTo>
                  <a:pt x="569" y="0"/>
                </a:lnTo>
                <a:close/>
              </a:path>
            </a:pathLst>
          </a:custGeom>
          <a:solidFill>
            <a:srgbClr val="FFEB00"/>
          </a:solidFill>
          <a:ln w="9525">
            <a:noFill/>
            <a:round/>
            <a:headEnd/>
            <a:tailEnd/>
          </a:ln>
        </p:spPr>
        <p:txBody>
          <a:bodyPr/>
          <a:lstStyle/>
          <a:p>
            <a:endParaRPr lang="en-US"/>
          </a:p>
        </p:txBody>
      </p:sp>
      <p:sp>
        <p:nvSpPr>
          <p:cNvPr id="38944" name="Freeform 34"/>
          <p:cNvSpPr>
            <a:spLocks/>
          </p:cNvSpPr>
          <p:nvPr/>
        </p:nvSpPr>
        <p:spPr bwMode="auto">
          <a:xfrm>
            <a:off x="2954338" y="2552700"/>
            <a:ext cx="2927350" cy="2393950"/>
          </a:xfrm>
          <a:custGeom>
            <a:avLst/>
            <a:gdLst>
              <a:gd name="T0" fmla="*/ 2147483647 w 1057"/>
              <a:gd name="T1" fmla="*/ 0 h 1082"/>
              <a:gd name="T2" fmla="*/ 2147483647 w 1057"/>
              <a:gd name="T3" fmla="*/ 2147483647 h 1082"/>
              <a:gd name="T4" fmla="*/ 2147483647 w 1057"/>
              <a:gd name="T5" fmla="*/ 2147483647 h 1082"/>
              <a:gd name="T6" fmla="*/ 2147483647 w 1057"/>
              <a:gd name="T7" fmla="*/ 2147483647 h 1082"/>
              <a:gd name="T8" fmla="*/ 2147483647 w 1057"/>
              <a:gd name="T9" fmla="*/ 2147483647 h 1082"/>
              <a:gd name="T10" fmla="*/ 2147483647 w 1057"/>
              <a:gd name="T11" fmla="*/ 2147483647 h 1082"/>
              <a:gd name="T12" fmla="*/ 2147483647 w 1057"/>
              <a:gd name="T13" fmla="*/ 2147483647 h 1082"/>
              <a:gd name="T14" fmla="*/ 2147483647 w 1057"/>
              <a:gd name="T15" fmla="*/ 2147483647 h 1082"/>
              <a:gd name="T16" fmla="*/ 2147483647 w 1057"/>
              <a:gd name="T17" fmla="*/ 2147483647 h 1082"/>
              <a:gd name="T18" fmla="*/ 2147483647 w 1057"/>
              <a:gd name="T19" fmla="*/ 2147483647 h 1082"/>
              <a:gd name="T20" fmla="*/ 2147483647 w 1057"/>
              <a:gd name="T21" fmla="*/ 2147483647 h 1082"/>
              <a:gd name="T22" fmla="*/ 2147483647 w 1057"/>
              <a:gd name="T23" fmla="*/ 2147483647 h 1082"/>
              <a:gd name="T24" fmla="*/ 2147483647 w 1057"/>
              <a:gd name="T25" fmla="*/ 2147483647 h 1082"/>
              <a:gd name="T26" fmla="*/ 2147483647 w 1057"/>
              <a:gd name="T27" fmla="*/ 2147483647 h 1082"/>
              <a:gd name="T28" fmla="*/ 2147483647 w 1057"/>
              <a:gd name="T29" fmla="*/ 2147483647 h 1082"/>
              <a:gd name="T30" fmla="*/ 2147483647 w 1057"/>
              <a:gd name="T31" fmla="*/ 2147483647 h 1082"/>
              <a:gd name="T32" fmla="*/ 2147483647 w 1057"/>
              <a:gd name="T33" fmla="*/ 2147483647 h 1082"/>
              <a:gd name="T34" fmla="*/ 2147483647 w 1057"/>
              <a:gd name="T35" fmla="*/ 2147483647 h 1082"/>
              <a:gd name="T36" fmla="*/ 2147483647 w 1057"/>
              <a:gd name="T37" fmla="*/ 2147483647 h 1082"/>
              <a:gd name="T38" fmla="*/ 2147483647 w 1057"/>
              <a:gd name="T39" fmla="*/ 2147483647 h 1082"/>
              <a:gd name="T40" fmla="*/ 2147483647 w 1057"/>
              <a:gd name="T41" fmla="*/ 2147483647 h 1082"/>
              <a:gd name="T42" fmla="*/ 2147483647 w 1057"/>
              <a:gd name="T43" fmla="*/ 2147483647 h 1082"/>
              <a:gd name="T44" fmla="*/ 2147483647 w 1057"/>
              <a:gd name="T45" fmla="*/ 2147483647 h 1082"/>
              <a:gd name="T46" fmla="*/ 2147483647 w 1057"/>
              <a:gd name="T47" fmla="*/ 2147483647 h 1082"/>
              <a:gd name="T48" fmla="*/ 2147483647 w 1057"/>
              <a:gd name="T49" fmla="*/ 2147483647 h 1082"/>
              <a:gd name="T50" fmla="*/ 0 w 1057"/>
              <a:gd name="T51" fmla="*/ 2147483647 h 1082"/>
              <a:gd name="T52" fmla="*/ 2147483647 w 1057"/>
              <a:gd name="T53" fmla="*/ 2147483647 h 1082"/>
              <a:gd name="T54" fmla="*/ 2147483647 w 1057"/>
              <a:gd name="T55" fmla="*/ 2147483647 h 1082"/>
              <a:gd name="T56" fmla="*/ 2147483647 w 1057"/>
              <a:gd name="T57" fmla="*/ 2147483647 h 1082"/>
              <a:gd name="T58" fmla="*/ 2147483647 w 1057"/>
              <a:gd name="T59" fmla="*/ 2147483647 h 1082"/>
              <a:gd name="T60" fmla="*/ 2147483647 w 1057"/>
              <a:gd name="T61" fmla="*/ 2147483647 h 1082"/>
              <a:gd name="T62" fmla="*/ 2147483647 w 1057"/>
              <a:gd name="T63" fmla="*/ 2147483647 h 1082"/>
              <a:gd name="T64" fmla="*/ 2147483647 w 1057"/>
              <a:gd name="T65" fmla="*/ 2147483647 h 1082"/>
              <a:gd name="T66" fmla="*/ 2147483647 w 1057"/>
              <a:gd name="T67" fmla="*/ 0 h 1082"/>
              <a:gd name="T68" fmla="*/ 2147483647 w 1057"/>
              <a:gd name="T69" fmla="*/ 0 h 10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7"/>
              <a:gd name="T106" fmla="*/ 0 h 1082"/>
              <a:gd name="T107" fmla="*/ 1057 w 1057"/>
              <a:gd name="T108" fmla="*/ 1082 h 10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7" h="1082">
                <a:moveTo>
                  <a:pt x="555" y="0"/>
                </a:moveTo>
                <a:lnTo>
                  <a:pt x="555" y="0"/>
                </a:lnTo>
                <a:lnTo>
                  <a:pt x="609" y="7"/>
                </a:lnTo>
                <a:lnTo>
                  <a:pt x="659" y="18"/>
                </a:lnTo>
                <a:lnTo>
                  <a:pt x="709" y="36"/>
                </a:lnTo>
                <a:lnTo>
                  <a:pt x="756" y="57"/>
                </a:lnTo>
                <a:lnTo>
                  <a:pt x="803" y="82"/>
                </a:lnTo>
                <a:lnTo>
                  <a:pt x="846" y="111"/>
                </a:lnTo>
                <a:lnTo>
                  <a:pt x="885" y="143"/>
                </a:lnTo>
                <a:lnTo>
                  <a:pt x="921" y="183"/>
                </a:lnTo>
                <a:lnTo>
                  <a:pt x="953" y="222"/>
                </a:lnTo>
                <a:lnTo>
                  <a:pt x="982" y="265"/>
                </a:lnTo>
                <a:lnTo>
                  <a:pt x="1003" y="312"/>
                </a:lnTo>
                <a:lnTo>
                  <a:pt x="1025" y="362"/>
                </a:lnTo>
                <a:lnTo>
                  <a:pt x="1039" y="412"/>
                </a:lnTo>
                <a:lnTo>
                  <a:pt x="1050" y="462"/>
                </a:lnTo>
                <a:lnTo>
                  <a:pt x="1057" y="516"/>
                </a:lnTo>
                <a:lnTo>
                  <a:pt x="1057" y="573"/>
                </a:lnTo>
                <a:lnTo>
                  <a:pt x="1050" y="627"/>
                </a:lnTo>
                <a:lnTo>
                  <a:pt x="1039" y="681"/>
                </a:lnTo>
                <a:lnTo>
                  <a:pt x="1025" y="731"/>
                </a:lnTo>
                <a:lnTo>
                  <a:pt x="1003" y="781"/>
                </a:lnTo>
                <a:lnTo>
                  <a:pt x="978" y="824"/>
                </a:lnTo>
                <a:lnTo>
                  <a:pt x="950" y="867"/>
                </a:lnTo>
                <a:lnTo>
                  <a:pt x="917" y="907"/>
                </a:lnTo>
                <a:lnTo>
                  <a:pt x="881" y="946"/>
                </a:lnTo>
                <a:lnTo>
                  <a:pt x="842" y="978"/>
                </a:lnTo>
                <a:lnTo>
                  <a:pt x="799" y="1007"/>
                </a:lnTo>
                <a:lnTo>
                  <a:pt x="756" y="1032"/>
                </a:lnTo>
                <a:lnTo>
                  <a:pt x="709" y="1050"/>
                </a:lnTo>
                <a:lnTo>
                  <a:pt x="659" y="1064"/>
                </a:lnTo>
                <a:lnTo>
                  <a:pt x="606" y="1075"/>
                </a:lnTo>
                <a:lnTo>
                  <a:pt x="555" y="1082"/>
                </a:lnTo>
                <a:lnTo>
                  <a:pt x="502" y="1082"/>
                </a:lnTo>
                <a:lnTo>
                  <a:pt x="448" y="1075"/>
                </a:lnTo>
                <a:lnTo>
                  <a:pt x="394" y="1064"/>
                </a:lnTo>
                <a:lnTo>
                  <a:pt x="344" y="1046"/>
                </a:lnTo>
                <a:lnTo>
                  <a:pt x="297" y="1025"/>
                </a:lnTo>
                <a:lnTo>
                  <a:pt x="251" y="1000"/>
                </a:lnTo>
                <a:lnTo>
                  <a:pt x="211" y="971"/>
                </a:lnTo>
                <a:lnTo>
                  <a:pt x="172" y="939"/>
                </a:lnTo>
                <a:lnTo>
                  <a:pt x="136" y="899"/>
                </a:lnTo>
                <a:lnTo>
                  <a:pt x="104" y="860"/>
                </a:lnTo>
                <a:lnTo>
                  <a:pt x="75" y="817"/>
                </a:lnTo>
                <a:lnTo>
                  <a:pt x="50" y="770"/>
                </a:lnTo>
                <a:lnTo>
                  <a:pt x="32" y="724"/>
                </a:lnTo>
                <a:lnTo>
                  <a:pt x="14" y="670"/>
                </a:lnTo>
                <a:lnTo>
                  <a:pt x="3" y="620"/>
                </a:lnTo>
                <a:lnTo>
                  <a:pt x="0" y="566"/>
                </a:lnTo>
                <a:lnTo>
                  <a:pt x="0" y="509"/>
                </a:lnTo>
                <a:lnTo>
                  <a:pt x="3" y="455"/>
                </a:lnTo>
                <a:lnTo>
                  <a:pt x="14" y="401"/>
                </a:lnTo>
                <a:lnTo>
                  <a:pt x="32" y="351"/>
                </a:lnTo>
                <a:lnTo>
                  <a:pt x="50" y="301"/>
                </a:lnTo>
                <a:lnTo>
                  <a:pt x="75" y="258"/>
                </a:lnTo>
                <a:lnTo>
                  <a:pt x="104" y="215"/>
                </a:lnTo>
                <a:lnTo>
                  <a:pt x="136" y="176"/>
                </a:lnTo>
                <a:lnTo>
                  <a:pt x="172" y="136"/>
                </a:lnTo>
                <a:lnTo>
                  <a:pt x="211" y="104"/>
                </a:lnTo>
                <a:lnTo>
                  <a:pt x="254" y="75"/>
                </a:lnTo>
                <a:lnTo>
                  <a:pt x="301" y="50"/>
                </a:lnTo>
                <a:lnTo>
                  <a:pt x="347" y="32"/>
                </a:lnTo>
                <a:lnTo>
                  <a:pt x="398" y="18"/>
                </a:lnTo>
                <a:lnTo>
                  <a:pt x="448" y="7"/>
                </a:lnTo>
                <a:lnTo>
                  <a:pt x="502" y="0"/>
                </a:lnTo>
                <a:lnTo>
                  <a:pt x="555" y="0"/>
                </a:lnTo>
                <a:close/>
              </a:path>
            </a:pathLst>
          </a:custGeom>
          <a:solidFill>
            <a:srgbClr val="FFF000"/>
          </a:solidFill>
          <a:ln w="9525">
            <a:noFill/>
            <a:round/>
            <a:headEnd/>
            <a:tailEnd/>
          </a:ln>
        </p:spPr>
        <p:txBody>
          <a:bodyPr/>
          <a:lstStyle/>
          <a:p>
            <a:endParaRPr lang="en-US"/>
          </a:p>
        </p:txBody>
      </p:sp>
      <p:sp>
        <p:nvSpPr>
          <p:cNvPr id="38945" name="Freeform 35"/>
          <p:cNvSpPr>
            <a:spLocks/>
          </p:cNvSpPr>
          <p:nvPr/>
        </p:nvSpPr>
        <p:spPr bwMode="auto">
          <a:xfrm>
            <a:off x="2986088" y="2584450"/>
            <a:ext cx="2827337" cy="2292350"/>
          </a:xfrm>
          <a:custGeom>
            <a:avLst/>
            <a:gdLst>
              <a:gd name="T0" fmla="*/ 2147483647 w 1021"/>
              <a:gd name="T1" fmla="*/ 0 h 1036"/>
              <a:gd name="T2" fmla="*/ 2147483647 w 1021"/>
              <a:gd name="T3" fmla="*/ 2147483647 h 1036"/>
              <a:gd name="T4" fmla="*/ 2147483647 w 1021"/>
              <a:gd name="T5" fmla="*/ 2147483647 h 1036"/>
              <a:gd name="T6" fmla="*/ 2147483647 w 1021"/>
              <a:gd name="T7" fmla="*/ 2147483647 h 1036"/>
              <a:gd name="T8" fmla="*/ 2147483647 w 1021"/>
              <a:gd name="T9" fmla="*/ 2147483647 h 1036"/>
              <a:gd name="T10" fmla="*/ 2147483647 w 1021"/>
              <a:gd name="T11" fmla="*/ 2147483647 h 1036"/>
              <a:gd name="T12" fmla="*/ 2147483647 w 1021"/>
              <a:gd name="T13" fmla="*/ 2147483647 h 1036"/>
              <a:gd name="T14" fmla="*/ 2147483647 w 1021"/>
              <a:gd name="T15" fmla="*/ 2147483647 h 1036"/>
              <a:gd name="T16" fmla="*/ 2147483647 w 1021"/>
              <a:gd name="T17" fmla="*/ 2147483647 h 1036"/>
              <a:gd name="T18" fmla="*/ 2147483647 w 1021"/>
              <a:gd name="T19" fmla="*/ 2147483647 h 1036"/>
              <a:gd name="T20" fmla="*/ 2147483647 w 1021"/>
              <a:gd name="T21" fmla="*/ 2147483647 h 1036"/>
              <a:gd name="T22" fmla="*/ 2147483647 w 1021"/>
              <a:gd name="T23" fmla="*/ 2147483647 h 1036"/>
              <a:gd name="T24" fmla="*/ 2147483647 w 1021"/>
              <a:gd name="T25" fmla="*/ 2147483647 h 1036"/>
              <a:gd name="T26" fmla="*/ 2147483647 w 1021"/>
              <a:gd name="T27" fmla="*/ 2147483647 h 1036"/>
              <a:gd name="T28" fmla="*/ 2147483647 w 1021"/>
              <a:gd name="T29" fmla="*/ 2147483647 h 1036"/>
              <a:gd name="T30" fmla="*/ 2147483647 w 1021"/>
              <a:gd name="T31" fmla="*/ 2147483647 h 1036"/>
              <a:gd name="T32" fmla="*/ 2147483647 w 1021"/>
              <a:gd name="T33" fmla="*/ 2147483647 h 1036"/>
              <a:gd name="T34" fmla="*/ 2147483647 w 1021"/>
              <a:gd name="T35" fmla="*/ 2147483647 h 1036"/>
              <a:gd name="T36" fmla="*/ 2147483647 w 1021"/>
              <a:gd name="T37" fmla="*/ 2147483647 h 1036"/>
              <a:gd name="T38" fmla="*/ 2147483647 w 1021"/>
              <a:gd name="T39" fmla="*/ 2147483647 h 1036"/>
              <a:gd name="T40" fmla="*/ 2147483647 w 1021"/>
              <a:gd name="T41" fmla="*/ 2147483647 h 1036"/>
              <a:gd name="T42" fmla="*/ 2147483647 w 1021"/>
              <a:gd name="T43" fmla="*/ 2147483647 h 1036"/>
              <a:gd name="T44" fmla="*/ 2147483647 w 1021"/>
              <a:gd name="T45" fmla="*/ 2147483647 h 1036"/>
              <a:gd name="T46" fmla="*/ 2147483647 w 1021"/>
              <a:gd name="T47" fmla="*/ 2147483647 h 1036"/>
              <a:gd name="T48" fmla="*/ 2147483647 w 1021"/>
              <a:gd name="T49" fmla="*/ 2147483647 h 1036"/>
              <a:gd name="T50" fmla="*/ 0 w 1021"/>
              <a:gd name="T51" fmla="*/ 2147483647 h 1036"/>
              <a:gd name="T52" fmla="*/ 2147483647 w 1021"/>
              <a:gd name="T53" fmla="*/ 2147483647 h 1036"/>
              <a:gd name="T54" fmla="*/ 2147483647 w 1021"/>
              <a:gd name="T55" fmla="*/ 2147483647 h 1036"/>
              <a:gd name="T56" fmla="*/ 2147483647 w 1021"/>
              <a:gd name="T57" fmla="*/ 2147483647 h 1036"/>
              <a:gd name="T58" fmla="*/ 2147483647 w 1021"/>
              <a:gd name="T59" fmla="*/ 2147483647 h 1036"/>
              <a:gd name="T60" fmla="*/ 2147483647 w 1021"/>
              <a:gd name="T61" fmla="*/ 2147483647 h 1036"/>
              <a:gd name="T62" fmla="*/ 2147483647 w 1021"/>
              <a:gd name="T63" fmla="*/ 2147483647 h 1036"/>
              <a:gd name="T64" fmla="*/ 2147483647 w 1021"/>
              <a:gd name="T65" fmla="*/ 2147483647 h 1036"/>
              <a:gd name="T66" fmla="*/ 2147483647 w 1021"/>
              <a:gd name="T67" fmla="*/ 0 h 1036"/>
              <a:gd name="T68" fmla="*/ 2147483647 w 1021"/>
              <a:gd name="T69" fmla="*/ 0 h 10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1"/>
              <a:gd name="T106" fmla="*/ 0 h 1036"/>
              <a:gd name="T107" fmla="*/ 1021 w 1021"/>
              <a:gd name="T108" fmla="*/ 1036 h 10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1" h="1036">
                <a:moveTo>
                  <a:pt x="541" y="0"/>
                </a:moveTo>
                <a:lnTo>
                  <a:pt x="541" y="0"/>
                </a:lnTo>
                <a:lnTo>
                  <a:pt x="591" y="8"/>
                </a:lnTo>
                <a:lnTo>
                  <a:pt x="641" y="18"/>
                </a:lnTo>
                <a:lnTo>
                  <a:pt x="691" y="33"/>
                </a:lnTo>
                <a:lnTo>
                  <a:pt x="734" y="54"/>
                </a:lnTo>
                <a:lnTo>
                  <a:pt x="781" y="79"/>
                </a:lnTo>
                <a:lnTo>
                  <a:pt x="820" y="108"/>
                </a:lnTo>
                <a:lnTo>
                  <a:pt x="856" y="140"/>
                </a:lnTo>
                <a:lnTo>
                  <a:pt x="892" y="176"/>
                </a:lnTo>
                <a:lnTo>
                  <a:pt x="924" y="215"/>
                </a:lnTo>
                <a:lnTo>
                  <a:pt x="949" y="258"/>
                </a:lnTo>
                <a:lnTo>
                  <a:pt x="974" y="301"/>
                </a:lnTo>
                <a:lnTo>
                  <a:pt x="992" y="348"/>
                </a:lnTo>
                <a:lnTo>
                  <a:pt x="1007" y="398"/>
                </a:lnTo>
                <a:lnTo>
                  <a:pt x="1017" y="448"/>
                </a:lnTo>
                <a:lnTo>
                  <a:pt x="1021" y="498"/>
                </a:lnTo>
                <a:lnTo>
                  <a:pt x="1021" y="552"/>
                </a:lnTo>
                <a:lnTo>
                  <a:pt x="1014" y="606"/>
                </a:lnTo>
                <a:lnTo>
                  <a:pt x="1003" y="656"/>
                </a:lnTo>
                <a:lnTo>
                  <a:pt x="989" y="703"/>
                </a:lnTo>
                <a:lnTo>
                  <a:pt x="971" y="749"/>
                </a:lnTo>
                <a:lnTo>
                  <a:pt x="946" y="796"/>
                </a:lnTo>
                <a:lnTo>
                  <a:pt x="917" y="835"/>
                </a:lnTo>
                <a:lnTo>
                  <a:pt x="885" y="875"/>
                </a:lnTo>
                <a:lnTo>
                  <a:pt x="849" y="907"/>
                </a:lnTo>
                <a:lnTo>
                  <a:pt x="813" y="939"/>
                </a:lnTo>
                <a:lnTo>
                  <a:pt x="770" y="968"/>
                </a:lnTo>
                <a:lnTo>
                  <a:pt x="727" y="989"/>
                </a:lnTo>
                <a:lnTo>
                  <a:pt x="681" y="1007"/>
                </a:lnTo>
                <a:lnTo>
                  <a:pt x="634" y="1022"/>
                </a:lnTo>
                <a:lnTo>
                  <a:pt x="584" y="1032"/>
                </a:lnTo>
                <a:lnTo>
                  <a:pt x="534" y="1036"/>
                </a:lnTo>
                <a:lnTo>
                  <a:pt x="480" y="1036"/>
                </a:lnTo>
                <a:lnTo>
                  <a:pt x="430" y="1029"/>
                </a:lnTo>
                <a:lnTo>
                  <a:pt x="379" y="1018"/>
                </a:lnTo>
                <a:lnTo>
                  <a:pt x="333" y="1004"/>
                </a:lnTo>
                <a:lnTo>
                  <a:pt x="286" y="982"/>
                </a:lnTo>
                <a:lnTo>
                  <a:pt x="243" y="957"/>
                </a:lnTo>
                <a:lnTo>
                  <a:pt x="200" y="928"/>
                </a:lnTo>
                <a:lnTo>
                  <a:pt x="164" y="896"/>
                </a:lnTo>
                <a:lnTo>
                  <a:pt x="129" y="860"/>
                </a:lnTo>
                <a:lnTo>
                  <a:pt x="100" y="821"/>
                </a:lnTo>
                <a:lnTo>
                  <a:pt x="71" y="778"/>
                </a:lnTo>
                <a:lnTo>
                  <a:pt x="50" y="735"/>
                </a:lnTo>
                <a:lnTo>
                  <a:pt x="28" y="688"/>
                </a:lnTo>
                <a:lnTo>
                  <a:pt x="14" y="638"/>
                </a:lnTo>
                <a:lnTo>
                  <a:pt x="7" y="588"/>
                </a:lnTo>
                <a:lnTo>
                  <a:pt x="0" y="538"/>
                </a:lnTo>
                <a:lnTo>
                  <a:pt x="0" y="484"/>
                </a:lnTo>
                <a:lnTo>
                  <a:pt x="7" y="430"/>
                </a:lnTo>
                <a:lnTo>
                  <a:pt x="18" y="380"/>
                </a:lnTo>
                <a:lnTo>
                  <a:pt x="32" y="330"/>
                </a:lnTo>
                <a:lnTo>
                  <a:pt x="53" y="287"/>
                </a:lnTo>
                <a:lnTo>
                  <a:pt x="78" y="240"/>
                </a:lnTo>
                <a:lnTo>
                  <a:pt x="104" y="201"/>
                </a:lnTo>
                <a:lnTo>
                  <a:pt x="136" y="162"/>
                </a:lnTo>
                <a:lnTo>
                  <a:pt x="172" y="129"/>
                </a:lnTo>
                <a:lnTo>
                  <a:pt x="211" y="97"/>
                </a:lnTo>
                <a:lnTo>
                  <a:pt x="250" y="68"/>
                </a:lnTo>
                <a:lnTo>
                  <a:pt x="293" y="47"/>
                </a:lnTo>
                <a:lnTo>
                  <a:pt x="340" y="29"/>
                </a:lnTo>
                <a:lnTo>
                  <a:pt x="387" y="15"/>
                </a:lnTo>
                <a:lnTo>
                  <a:pt x="437" y="4"/>
                </a:lnTo>
                <a:lnTo>
                  <a:pt x="487" y="0"/>
                </a:lnTo>
                <a:lnTo>
                  <a:pt x="541" y="0"/>
                </a:lnTo>
                <a:close/>
              </a:path>
            </a:pathLst>
          </a:custGeom>
          <a:solidFill>
            <a:srgbClr val="FFF200"/>
          </a:solidFill>
          <a:ln w="9525">
            <a:noFill/>
            <a:round/>
            <a:headEnd/>
            <a:tailEnd/>
          </a:ln>
        </p:spPr>
        <p:txBody>
          <a:bodyPr/>
          <a:lstStyle/>
          <a:p>
            <a:endParaRPr lang="en-US"/>
          </a:p>
        </p:txBody>
      </p:sp>
      <p:sp>
        <p:nvSpPr>
          <p:cNvPr id="38946" name="Freeform 36"/>
          <p:cNvSpPr>
            <a:spLocks/>
          </p:cNvSpPr>
          <p:nvPr/>
        </p:nvSpPr>
        <p:spPr bwMode="auto">
          <a:xfrm>
            <a:off x="3024188" y="2608263"/>
            <a:ext cx="2719387" cy="2203450"/>
          </a:xfrm>
          <a:custGeom>
            <a:avLst/>
            <a:gdLst>
              <a:gd name="T0" fmla="*/ 2147483647 w 982"/>
              <a:gd name="T1" fmla="*/ 2147483647 h 996"/>
              <a:gd name="T2" fmla="*/ 2147483647 w 982"/>
              <a:gd name="T3" fmla="*/ 2147483647 h 996"/>
              <a:gd name="T4" fmla="*/ 2147483647 w 982"/>
              <a:gd name="T5" fmla="*/ 2147483647 h 996"/>
              <a:gd name="T6" fmla="*/ 2147483647 w 982"/>
              <a:gd name="T7" fmla="*/ 2147483647 h 996"/>
              <a:gd name="T8" fmla="*/ 2147483647 w 982"/>
              <a:gd name="T9" fmla="*/ 2147483647 h 996"/>
              <a:gd name="T10" fmla="*/ 2147483647 w 982"/>
              <a:gd name="T11" fmla="*/ 2147483647 h 996"/>
              <a:gd name="T12" fmla="*/ 2147483647 w 982"/>
              <a:gd name="T13" fmla="*/ 2147483647 h 996"/>
              <a:gd name="T14" fmla="*/ 2147483647 w 982"/>
              <a:gd name="T15" fmla="*/ 2147483647 h 996"/>
              <a:gd name="T16" fmla="*/ 2147483647 w 982"/>
              <a:gd name="T17" fmla="*/ 2147483647 h 996"/>
              <a:gd name="T18" fmla="*/ 2147483647 w 982"/>
              <a:gd name="T19" fmla="*/ 2147483647 h 996"/>
              <a:gd name="T20" fmla="*/ 2147483647 w 982"/>
              <a:gd name="T21" fmla="*/ 2147483647 h 996"/>
              <a:gd name="T22" fmla="*/ 2147483647 w 982"/>
              <a:gd name="T23" fmla="*/ 2147483647 h 996"/>
              <a:gd name="T24" fmla="*/ 2147483647 w 982"/>
              <a:gd name="T25" fmla="*/ 2147483647 h 996"/>
              <a:gd name="T26" fmla="*/ 2147483647 w 982"/>
              <a:gd name="T27" fmla="*/ 2147483647 h 996"/>
              <a:gd name="T28" fmla="*/ 2147483647 w 982"/>
              <a:gd name="T29" fmla="*/ 2147483647 h 996"/>
              <a:gd name="T30" fmla="*/ 2147483647 w 982"/>
              <a:gd name="T31" fmla="*/ 2147483647 h 996"/>
              <a:gd name="T32" fmla="*/ 2147483647 w 982"/>
              <a:gd name="T33" fmla="*/ 2147483647 h 996"/>
              <a:gd name="T34" fmla="*/ 2147483647 w 982"/>
              <a:gd name="T35" fmla="*/ 2147483647 h 996"/>
              <a:gd name="T36" fmla="*/ 2147483647 w 982"/>
              <a:gd name="T37" fmla="*/ 2147483647 h 996"/>
              <a:gd name="T38" fmla="*/ 2147483647 w 982"/>
              <a:gd name="T39" fmla="*/ 2147483647 h 996"/>
              <a:gd name="T40" fmla="*/ 2147483647 w 982"/>
              <a:gd name="T41" fmla="*/ 2147483647 h 996"/>
              <a:gd name="T42" fmla="*/ 2147483647 w 982"/>
              <a:gd name="T43" fmla="*/ 2147483647 h 996"/>
              <a:gd name="T44" fmla="*/ 2147483647 w 982"/>
              <a:gd name="T45" fmla="*/ 2147483647 h 996"/>
              <a:gd name="T46" fmla="*/ 2147483647 w 982"/>
              <a:gd name="T47" fmla="*/ 2147483647 h 996"/>
              <a:gd name="T48" fmla="*/ 2147483647 w 982"/>
              <a:gd name="T49" fmla="*/ 2147483647 h 996"/>
              <a:gd name="T50" fmla="*/ 0 w 982"/>
              <a:gd name="T51" fmla="*/ 2147483647 h 996"/>
              <a:gd name="T52" fmla="*/ 2147483647 w 982"/>
              <a:gd name="T53" fmla="*/ 2147483647 h 996"/>
              <a:gd name="T54" fmla="*/ 2147483647 w 982"/>
              <a:gd name="T55" fmla="*/ 2147483647 h 996"/>
              <a:gd name="T56" fmla="*/ 2147483647 w 982"/>
              <a:gd name="T57" fmla="*/ 2147483647 h 996"/>
              <a:gd name="T58" fmla="*/ 2147483647 w 982"/>
              <a:gd name="T59" fmla="*/ 2147483647 h 996"/>
              <a:gd name="T60" fmla="*/ 2147483647 w 982"/>
              <a:gd name="T61" fmla="*/ 2147483647 h 996"/>
              <a:gd name="T62" fmla="*/ 2147483647 w 982"/>
              <a:gd name="T63" fmla="*/ 2147483647 h 996"/>
              <a:gd name="T64" fmla="*/ 2147483647 w 982"/>
              <a:gd name="T65" fmla="*/ 2147483647 h 996"/>
              <a:gd name="T66" fmla="*/ 2147483647 w 982"/>
              <a:gd name="T67" fmla="*/ 0 h 996"/>
              <a:gd name="T68" fmla="*/ 2147483647 w 982"/>
              <a:gd name="T69" fmla="*/ 2147483647 h 9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2"/>
              <a:gd name="T106" fmla="*/ 0 h 996"/>
              <a:gd name="T107" fmla="*/ 982 w 982"/>
              <a:gd name="T108" fmla="*/ 996 h 9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2" h="996">
                <a:moveTo>
                  <a:pt x="523" y="4"/>
                </a:moveTo>
                <a:lnTo>
                  <a:pt x="523" y="4"/>
                </a:lnTo>
                <a:lnTo>
                  <a:pt x="573" y="7"/>
                </a:lnTo>
                <a:lnTo>
                  <a:pt x="620" y="18"/>
                </a:lnTo>
                <a:lnTo>
                  <a:pt x="667" y="36"/>
                </a:lnTo>
                <a:lnTo>
                  <a:pt x="713" y="54"/>
                </a:lnTo>
                <a:lnTo>
                  <a:pt x="753" y="79"/>
                </a:lnTo>
                <a:lnTo>
                  <a:pt x="792" y="108"/>
                </a:lnTo>
                <a:lnTo>
                  <a:pt x="828" y="140"/>
                </a:lnTo>
                <a:lnTo>
                  <a:pt x="860" y="172"/>
                </a:lnTo>
                <a:lnTo>
                  <a:pt x="892" y="212"/>
                </a:lnTo>
                <a:lnTo>
                  <a:pt x="917" y="251"/>
                </a:lnTo>
                <a:lnTo>
                  <a:pt x="939" y="294"/>
                </a:lnTo>
                <a:lnTo>
                  <a:pt x="957" y="341"/>
                </a:lnTo>
                <a:lnTo>
                  <a:pt x="971" y="387"/>
                </a:lnTo>
                <a:lnTo>
                  <a:pt x="978" y="434"/>
                </a:lnTo>
                <a:lnTo>
                  <a:pt x="982" y="484"/>
                </a:lnTo>
                <a:lnTo>
                  <a:pt x="982" y="534"/>
                </a:lnTo>
                <a:lnTo>
                  <a:pt x="978" y="584"/>
                </a:lnTo>
                <a:lnTo>
                  <a:pt x="968" y="634"/>
                </a:lnTo>
                <a:lnTo>
                  <a:pt x="950" y="681"/>
                </a:lnTo>
                <a:lnTo>
                  <a:pt x="932" y="724"/>
                </a:lnTo>
                <a:lnTo>
                  <a:pt x="907" y="767"/>
                </a:lnTo>
                <a:lnTo>
                  <a:pt x="882" y="806"/>
                </a:lnTo>
                <a:lnTo>
                  <a:pt x="849" y="842"/>
                </a:lnTo>
                <a:lnTo>
                  <a:pt x="817" y="874"/>
                </a:lnTo>
                <a:lnTo>
                  <a:pt x="778" y="903"/>
                </a:lnTo>
                <a:lnTo>
                  <a:pt x="738" y="928"/>
                </a:lnTo>
                <a:lnTo>
                  <a:pt x="699" y="953"/>
                </a:lnTo>
                <a:lnTo>
                  <a:pt x="652" y="968"/>
                </a:lnTo>
                <a:lnTo>
                  <a:pt x="606" y="982"/>
                </a:lnTo>
                <a:lnTo>
                  <a:pt x="559" y="993"/>
                </a:lnTo>
                <a:lnTo>
                  <a:pt x="509" y="996"/>
                </a:lnTo>
                <a:lnTo>
                  <a:pt x="459" y="993"/>
                </a:lnTo>
                <a:lnTo>
                  <a:pt x="409" y="989"/>
                </a:lnTo>
                <a:lnTo>
                  <a:pt x="362" y="978"/>
                </a:lnTo>
                <a:lnTo>
                  <a:pt x="315" y="960"/>
                </a:lnTo>
                <a:lnTo>
                  <a:pt x="272" y="939"/>
                </a:lnTo>
                <a:lnTo>
                  <a:pt x="229" y="917"/>
                </a:lnTo>
                <a:lnTo>
                  <a:pt x="190" y="889"/>
                </a:lnTo>
                <a:lnTo>
                  <a:pt x="154" y="857"/>
                </a:lnTo>
                <a:lnTo>
                  <a:pt x="122" y="821"/>
                </a:lnTo>
                <a:lnTo>
                  <a:pt x="93" y="785"/>
                </a:lnTo>
                <a:lnTo>
                  <a:pt x="68" y="745"/>
                </a:lnTo>
                <a:lnTo>
                  <a:pt x="43" y="702"/>
                </a:lnTo>
                <a:lnTo>
                  <a:pt x="25" y="656"/>
                </a:lnTo>
                <a:lnTo>
                  <a:pt x="14" y="609"/>
                </a:lnTo>
                <a:lnTo>
                  <a:pt x="4" y="563"/>
                </a:lnTo>
                <a:lnTo>
                  <a:pt x="0" y="513"/>
                </a:lnTo>
                <a:lnTo>
                  <a:pt x="0" y="462"/>
                </a:lnTo>
                <a:lnTo>
                  <a:pt x="7" y="412"/>
                </a:lnTo>
                <a:lnTo>
                  <a:pt x="18" y="362"/>
                </a:lnTo>
                <a:lnTo>
                  <a:pt x="32" y="315"/>
                </a:lnTo>
                <a:lnTo>
                  <a:pt x="50" y="272"/>
                </a:lnTo>
                <a:lnTo>
                  <a:pt x="75" y="229"/>
                </a:lnTo>
                <a:lnTo>
                  <a:pt x="100" y="190"/>
                </a:lnTo>
                <a:lnTo>
                  <a:pt x="133" y="154"/>
                </a:lnTo>
                <a:lnTo>
                  <a:pt x="168" y="122"/>
                </a:lnTo>
                <a:lnTo>
                  <a:pt x="204" y="93"/>
                </a:lnTo>
                <a:lnTo>
                  <a:pt x="244" y="65"/>
                </a:lnTo>
                <a:lnTo>
                  <a:pt x="287" y="43"/>
                </a:lnTo>
                <a:lnTo>
                  <a:pt x="330" y="25"/>
                </a:lnTo>
                <a:lnTo>
                  <a:pt x="376" y="14"/>
                </a:lnTo>
                <a:lnTo>
                  <a:pt x="423" y="4"/>
                </a:lnTo>
                <a:lnTo>
                  <a:pt x="473" y="0"/>
                </a:lnTo>
                <a:lnTo>
                  <a:pt x="523" y="4"/>
                </a:lnTo>
                <a:close/>
              </a:path>
            </a:pathLst>
          </a:custGeom>
          <a:solidFill>
            <a:srgbClr val="FFF500"/>
          </a:solidFill>
          <a:ln w="9525">
            <a:noFill/>
            <a:round/>
            <a:headEnd/>
            <a:tailEnd/>
          </a:ln>
        </p:spPr>
        <p:txBody>
          <a:bodyPr/>
          <a:lstStyle/>
          <a:p>
            <a:endParaRPr lang="en-US"/>
          </a:p>
        </p:txBody>
      </p:sp>
      <p:sp>
        <p:nvSpPr>
          <p:cNvPr id="38947" name="Freeform 37"/>
          <p:cNvSpPr>
            <a:spLocks/>
          </p:cNvSpPr>
          <p:nvPr/>
        </p:nvSpPr>
        <p:spPr bwMode="auto">
          <a:xfrm>
            <a:off x="3054350" y="2640013"/>
            <a:ext cx="2628900" cy="2101850"/>
          </a:xfrm>
          <a:custGeom>
            <a:avLst/>
            <a:gdLst>
              <a:gd name="T0" fmla="*/ 2147483647 w 949"/>
              <a:gd name="T1" fmla="*/ 0 h 950"/>
              <a:gd name="T2" fmla="*/ 2147483647 w 949"/>
              <a:gd name="T3" fmla="*/ 2147483647 h 950"/>
              <a:gd name="T4" fmla="*/ 2147483647 w 949"/>
              <a:gd name="T5" fmla="*/ 2147483647 h 950"/>
              <a:gd name="T6" fmla="*/ 2147483647 w 949"/>
              <a:gd name="T7" fmla="*/ 2147483647 h 950"/>
              <a:gd name="T8" fmla="*/ 2147483647 w 949"/>
              <a:gd name="T9" fmla="*/ 2147483647 h 950"/>
              <a:gd name="T10" fmla="*/ 2147483647 w 949"/>
              <a:gd name="T11" fmla="*/ 2147483647 h 950"/>
              <a:gd name="T12" fmla="*/ 2147483647 w 949"/>
              <a:gd name="T13" fmla="*/ 2147483647 h 950"/>
              <a:gd name="T14" fmla="*/ 2147483647 w 949"/>
              <a:gd name="T15" fmla="*/ 2147483647 h 950"/>
              <a:gd name="T16" fmla="*/ 2147483647 w 949"/>
              <a:gd name="T17" fmla="*/ 2147483647 h 950"/>
              <a:gd name="T18" fmla="*/ 2147483647 w 949"/>
              <a:gd name="T19" fmla="*/ 2147483647 h 950"/>
              <a:gd name="T20" fmla="*/ 2147483647 w 949"/>
              <a:gd name="T21" fmla="*/ 2147483647 h 950"/>
              <a:gd name="T22" fmla="*/ 2147483647 w 949"/>
              <a:gd name="T23" fmla="*/ 2147483647 h 950"/>
              <a:gd name="T24" fmla="*/ 2147483647 w 949"/>
              <a:gd name="T25" fmla="*/ 2147483647 h 950"/>
              <a:gd name="T26" fmla="*/ 2147483647 w 949"/>
              <a:gd name="T27" fmla="*/ 2147483647 h 950"/>
              <a:gd name="T28" fmla="*/ 2147483647 w 949"/>
              <a:gd name="T29" fmla="*/ 2147483647 h 950"/>
              <a:gd name="T30" fmla="*/ 2147483647 w 949"/>
              <a:gd name="T31" fmla="*/ 2147483647 h 950"/>
              <a:gd name="T32" fmla="*/ 2147483647 w 949"/>
              <a:gd name="T33" fmla="*/ 2147483647 h 950"/>
              <a:gd name="T34" fmla="*/ 2147483647 w 949"/>
              <a:gd name="T35" fmla="*/ 2147483647 h 950"/>
              <a:gd name="T36" fmla="*/ 2147483647 w 949"/>
              <a:gd name="T37" fmla="*/ 2147483647 h 950"/>
              <a:gd name="T38" fmla="*/ 2147483647 w 949"/>
              <a:gd name="T39" fmla="*/ 2147483647 h 950"/>
              <a:gd name="T40" fmla="*/ 2147483647 w 949"/>
              <a:gd name="T41" fmla="*/ 2147483647 h 950"/>
              <a:gd name="T42" fmla="*/ 2147483647 w 949"/>
              <a:gd name="T43" fmla="*/ 2147483647 h 950"/>
              <a:gd name="T44" fmla="*/ 2147483647 w 949"/>
              <a:gd name="T45" fmla="*/ 2147483647 h 950"/>
              <a:gd name="T46" fmla="*/ 2147483647 w 949"/>
              <a:gd name="T47" fmla="*/ 2147483647 h 950"/>
              <a:gd name="T48" fmla="*/ 2147483647 w 949"/>
              <a:gd name="T49" fmla="*/ 2147483647 h 950"/>
              <a:gd name="T50" fmla="*/ 2147483647 w 949"/>
              <a:gd name="T51" fmla="*/ 2147483647 h 950"/>
              <a:gd name="T52" fmla="*/ 2147483647 w 949"/>
              <a:gd name="T53" fmla="*/ 2147483647 h 950"/>
              <a:gd name="T54" fmla="*/ 2147483647 w 949"/>
              <a:gd name="T55" fmla="*/ 2147483647 h 950"/>
              <a:gd name="T56" fmla="*/ 2147483647 w 949"/>
              <a:gd name="T57" fmla="*/ 2147483647 h 950"/>
              <a:gd name="T58" fmla="*/ 2147483647 w 949"/>
              <a:gd name="T59" fmla="*/ 2147483647 h 950"/>
              <a:gd name="T60" fmla="*/ 2147483647 w 949"/>
              <a:gd name="T61" fmla="*/ 2147483647 h 950"/>
              <a:gd name="T62" fmla="*/ 2147483647 w 949"/>
              <a:gd name="T63" fmla="*/ 2147483647 h 950"/>
              <a:gd name="T64" fmla="*/ 2147483647 w 949"/>
              <a:gd name="T65" fmla="*/ 2147483647 h 950"/>
              <a:gd name="T66" fmla="*/ 2147483647 w 949"/>
              <a:gd name="T67" fmla="*/ 0 h 950"/>
              <a:gd name="T68" fmla="*/ 2147483647 w 949"/>
              <a:gd name="T69" fmla="*/ 0 h 9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9"/>
              <a:gd name="T106" fmla="*/ 0 h 950"/>
              <a:gd name="T107" fmla="*/ 949 w 949"/>
              <a:gd name="T108" fmla="*/ 950 h 9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9" h="950">
                <a:moveTo>
                  <a:pt x="509" y="0"/>
                </a:moveTo>
                <a:lnTo>
                  <a:pt x="509" y="0"/>
                </a:lnTo>
                <a:lnTo>
                  <a:pt x="559" y="8"/>
                </a:lnTo>
                <a:lnTo>
                  <a:pt x="605" y="18"/>
                </a:lnTo>
                <a:lnTo>
                  <a:pt x="648" y="33"/>
                </a:lnTo>
                <a:lnTo>
                  <a:pt x="691" y="54"/>
                </a:lnTo>
                <a:lnTo>
                  <a:pt x="731" y="76"/>
                </a:lnTo>
                <a:lnTo>
                  <a:pt x="767" y="104"/>
                </a:lnTo>
                <a:lnTo>
                  <a:pt x="802" y="133"/>
                </a:lnTo>
                <a:lnTo>
                  <a:pt x="835" y="169"/>
                </a:lnTo>
                <a:lnTo>
                  <a:pt x="860" y="205"/>
                </a:lnTo>
                <a:lnTo>
                  <a:pt x="885" y="244"/>
                </a:lnTo>
                <a:lnTo>
                  <a:pt x="906" y="284"/>
                </a:lnTo>
                <a:lnTo>
                  <a:pt x="924" y="327"/>
                </a:lnTo>
                <a:lnTo>
                  <a:pt x="939" y="373"/>
                </a:lnTo>
                <a:lnTo>
                  <a:pt x="946" y="420"/>
                </a:lnTo>
                <a:lnTo>
                  <a:pt x="949" y="466"/>
                </a:lnTo>
                <a:lnTo>
                  <a:pt x="949" y="516"/>
                </a:lnTo>
                <a:lnTo>
                  <a:pt x="942" y="563"/>
                </a:lnTo>
                <a:lnTo>
                  <a:pt x="932" y="610"/>
                </a:lnTo>
                <a:lnTo>
                  <a:pt x="917" y="653"/>
                </a:lnTo>
                <a:lnTo>
                  <a:pt x="899" y="696"/>
                </a:lnTo>
                <a:lnTo>
                  <a:pt x="874" y="735"/>
                </a:lnTo>
                <a:lnTo>
                  <a:pt x="849" y="774"/>
                </a:lnTo>
                <a:lnTo>
                  <a:pt x="817" y="807"/>
                </a:lnTo>
                <a:lnTo>
                  <a:pt x="785" y="839"/>
                </a:lnTo>
                <a:lnTo>
                  <a:pt x="749" y="868"/>
                </a:lnTo>
                <a:lnTo>
                  <a:pt x="709" y="889"/>
                </a:lnTo>
                <a:lnTo>
                  <a:pt x="670" y="911"/>
                </a:lnTo>
                <a:lnTo>
                  <a:pt x="627" y="929"/>
                </a:lnTo>
                <a:lnTo>
                  <a:pt x="584" y="939"/>
                </a:lnTo>
                <a:lnTo>
                  <a:pt x="537" y="946"/>
                </a:lnTo>
                <a:lnTo>
                  <a:pt x="491" y="950"/>
                </a:lnTo>
                <a:lnTo>
                  <a:pt x="441" y="950"/>
                </a:lnTo>
                <a:lnTo>
                  <a:pt x="394" y="943"/>
                </a:lnTo>
                <a:lnTo>
                  <a:pt x="347" y="932"/>
                </a:lnTo>
                <a:lnTo>
                  <a:pt x="301" y="914"/>
                </a:lnTo>
                <a:lnTo>
                  <a:pt x="261" y="896"/>
                </a:lnTo>
                <a:lnTo>
                  <a:pt x="218" y="871"/>
                </a:lnTo>
                <a:lnTo>
                  <a:pt x="182" y="846"/>
                </a:lnTo>
                <a:lnTo>
                  <a:pt x="147" y="814"/>
                </a:lnTo>
                <a:lnTo>
                  <a:pt x="118" y="782"/>
                </a:lnTo>
                <a:lnTo>
                  <a:pt x="89" y="746"/>
                </a:lnTo>
                <a:lnTo>
                  <a:pt x="64" y="706"/>
                </a:lnTo>
                <a:lnTo>
                  <a:pt x="43" y="667"/>
                </a:lnTo>
                <a:lnTo>
                  <a:pt x="25" y="624"/>
                </a:lnTo>
                <a:lnTo>
                  <a:pt x="14" y="577"/>
                </a:lnTo>
                <a:lnTo>
                  <a:pt x="3" y="531"/>
                </a:lnTo>
                <a:lnTo>
                  <a:pt x="0" y="484"/>
                </a:lnTo>
                <a:lnTo>
                  <a:pt x="3" y="434"/>
                </a:lnTo>
                <a:lnTo>
                  <a:pt x="7" y="387"/>
                </a:lnTo>
                <a:lnTo>
                  <a:pt x="18" y="341"/>
                </a:lnTo>
                <a:lnTo>
                  <a:pt x="32" y="298"/>
                </a:lnTo>
                <a:lnTo>
                  <a:pt x="53" y="255"/>
                </a:lnTo>
                <a:lnTo>
                  <a:pt x="75" y="215"/>
                </a:lnTo>
                <a:lnTo>
                  <a:pt x="104" y="176"/>
                </a:lnTo>
                <a:lnTo>
                  <a:pt x="132" y="144"/>
                </a:lnTo>
                <a:lnTo>
                  <a:pt x="165" y="112"/>
                </a:lnTo>
                <a:lnTo>
                  <a:pt x="200" y="83"/>
                </a:lnTo>
                <a:lnTo>
                  <a:pt x="240" y="61"/>
                </a:lnTo>
                <a:lnTo>
                  <a:pt x="279" y="40"/>
                </a:lnTo>
                <a:lnTo>
                  <a:pt x="322" y="22"/>
                </a:lnTo>
                <a:lnTo>
                  <a:pt x="369" y="11"/>
                </a:lnTo>
                <a:lnTo>
                  <a:pt x="412" y="4"/>
                </a:lnTo>
                <a:lnTo>
                  <a:pt x="462" y="0"/>
                </a:lnTo>
                <a:lnTo>
                  <a:pt x="509" y="0"/>
                </a:lnTo>
                <a:close/>
              </a:path>
            </a:pathLst>
          </a:custGeom>
          <a:solidFill>
            <a:srgbClr val="FFF700"/>
          </a:solidFill>
          <a:ln w="9525">
            <a:noFill/>
            <a:round/>
            <a:headEnd/>
            <a:tailEnd/>
          </a:ln>
        </p:spPr>
        <p:txBody>
          <a:bodyPr/>
          <a:lstStyle/>
          <a:p>
            <a:endParaRPr lang="en-US"/>
          </a:p>
        </p:txBody>
      </p:sp>
      <p:sp>
        <p:nvSpPr>
          <p:cNvPr id="38948" name="Freeform 38"/>
          <p:cNvSpPr>
            <a:spLocks/>
          </p:cNvSpPr>
          <p:nvPr/>
        </p:nvSpPr>
        <p:spPr bwMode="auto">
          <a:xfrm>
            <a:off x="3094038" y="2663825"/>
            <a:ext cx="2519362" cy="2012950"/>
          </a:xfrm>
          <a:custGeom>
            <a:avLst/>
            <a:gdLst>
              <a:gd name="T0" fmla="*/ 2147483647 w 910"/>
              <a:gd name="T1" fmla="*/ 2147483647 h 910"/>
              <a:gd name="T2" fmla="*/ 2147483647 w 910"/>
              <a:gd name="T3" fmla="*/ 2147483647 h 910"/>
              <a:gd name="T4" fmla="*/ 2147483647 w 910"/>
              <a:gd name="T5" fmla="*/ 2147483647 h 910"/>
              <a:gd name="T6" fmla="*/ 2147483647 w 910"/>
              <a:gd name="T7" fmla="*/ 2147483647 h 910"/>
              <a:gd name="T8" fmla="*/ 2147483647 w 910"/>
              <a:gd name="T9" fmla="*/ 2147483647 h 910"/>
              <a:gd name="T10" fmla="*/ 2147483647 w 910"/>
              <a:gd name="T11" fmla="*/ 2147483647 h 910"/>
              <a:gd name="T12" fmla="*/ 2147483647 w 910"/>
              <a:gd name="T13" fmla="*/ 2147483647 h 910"/>
              <a:gd name="T14" fmla="*/ 2147483647 w 910"/>
              <a:gd name="T15" fmla="*/ 2147483647 h 910"/>
              <a:gd name="T16" fmla="*/ 2147483647 w 910"/>
              <a:gd name="T17" fmla="*/ 2147483647 h 910"/>
              <a:gd name="T18" fmla="*/ 2147483647 w 910"/>
              <a:gd name="T19" fmla="*/ 2147483647 h 910"/>
              <a:gd name="T20" fmla="*/ 2147483647 w 910"/>
              <a:gd name="T21" fmla="*/ 2147483647 h 910"/>
              <a:gd name="T22" fmla="*/ 2147483647 w 910"/>
              <a:gd name="T23" fmla="*/ 2147483647 h 910"/>
              <a:gd name="T24" fmla="*/ 2147483647 w 910"/>
              <a:gd name="T25" fmla="*/ 2147483647 h 910"/>
              <a:gd name="T26" fmla="*/ 2147483647 w 910"/>
              <a:gd name="T27" fmla="*/ 2147483647 h 910"/>
              <a:gd name="T28" fmla="*/ 2147483647 w 910"/>
              <a:gd name="T29" fmla="*/ 2147483647 h 910"/>
              <a:gd name="T30" fmla="*/ 2147483647 w 910"/>
              <a:gd name="T31" fmla="*/ 2147483647 h 910"/>
              <a:gd name="T32" fmla="*/ 2147483647 w 910"/>
              <a:gd name="T33" fmla="*/ 2147483647 h 910"/>
              <a:gd name="T34" fmla="*/ 2147483647 w 910"/>
              <a:gd name="T35" fmla="*/ 2147483647 h 910"/>
              <a:gd name="T36" fmla="*/ 2147483647 w 910"/>
              <a:gd name="T37" fmla="*/ 2147483647 h 910"/>
              <a:gd name="T38" fmla="*/ 2147483647 w 910"/>
              <a:gd name="T39" fmla="*/ 2147483647 h 910"/>
              <a:gd name="T40" fmla="*/ 2147483647 w 910"/>
              <a:gd name="T41" fmla="*/ 2147483647 h 910"/>
              <a:gd name="T42" fmla="*/ 2147483647 w 910"/>
              <a:gd name="T43" fmla="*/ 2147483647 h 910"/>
              <a:gd name="T44" fmla="*/ 2147483647 w 910"/>
              <a:gd name="T45" fmla="*/ 2147483647 h 910"/>
              <a:gd name="T46" fmla="*/ 2147483647 w 910"/>
              <a:gd name="T47" fmla="*/ 2147483647 h 910"/>
              <a:gd name="T48" fmla="*/ 2147483647 w 910"/>
              <a:gd name="T49" fmla="*/ 2147483647 h 910"/>
              <a:gd name="T50" fmla="*/ 0 w 910"/>
              <a:gd name="T51" fmla="*/ 2147483647 h 910"/>
              <a:gd name="T52" fmla="*/ 2147483647 w 910"/>
              <a:gd name="T53" fmla="*/ 2147483647 h 910"/>
              <a:gd name="T54" fmla="*/ 2147483647 w 910"/>
              <a:gd name="T55" fmla="*/ 2147483647 h 910"/>
              <a:gd name="T56" fmla="*/ 2147483647 w 910"/>
              <a:gd name="T57" fmla="*/ 2147483647 h 910"/>
              <a:gd name="T58" fmla="*/ 2147483647 w 910"/>
              <a:gd name="T59" fmla="*/ 2147483647 h 910"/>
              <a:gd name="T60" fmla="*/ 2147483647 w 910"/>
              <a:gd name="T61" fmla="*/ 2147483647 h 910"/>
              <a:gd name="T62" fmla="*/ 2147483647 w 910"/>
              <a:gd name="T63" fmla="*/ 2147483647 h 910"/>
              <a:gd name="T64" fmla="*/ 2147483647 w 910"/>
              <a:gd name="T65" fmla="*/ 2147483647 h 910"/>
              <a:gd name="T66" fmla="*/ 2147483647 w 910"/>
              <a:gd name="T67" fmla="*/ 0 h 910"/>
              <a:gd name="T68" fmla="*/ 2147483647 w 910"/>
              <a:gd name="T69" fmla="*/ 2147483647 h 9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0"/>
              <a:gd name="T106" fmla="*/ 0 h 910"/>
              <a:gd name="T107" fmla="*/ 910 w 910"/>
              <a:gd name="T108" fmla="*/ 910 h 9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0" h="910">
                <a:moveTo>
                  <a:pt x="491" y="4"/>
                </a:moveTo>
                <a:lnTo>
                  <a:pt x="491" y="4"/>
                </a:lnTo>
                <a:lnTo>
                  <a:pt x="538" y="11"/>
                </a:lnTo>
                <a:lnTo>
                  <a:pt x="584" y="22"/>
                </a:lnTo>
                <a:lnTo>
                  <a:pt x="627" y="36"/>
                </a:lnTo>
                <a:lnTo>
                  <a:pt x="667" y="54"/>
                </a:lnTo>
                <a:lnTo>
                  <a:pt x="706" y="79"/>
                </a:lnTo>
                <a:lnTo>
                  <a:pt x="738" y="104"/>
                </a:lnTo>
                <a:lnTo>
                  <a:pt x="774" y="133"/>
                </a:lnTo>
                <a:lnTo>
                  <a:pt x="803" y="165"/>
                </a:lnTo>
                <a:lnTo>
                  <a:pt x="828" y="201"/>
                </a:lnTo>
                <a:lnTo>
                  <a:pt x="853" y="237"/>
                </a:lnTo>
                <a:lnTo>
                  <a:pt x="875" y="276"/>
                </a:lnTo>
                <a:lnTo>
                  <a:pt x="889" y="319"/>
                </a:lnTo>
                <a:lnTo>
                  <a:pt x="900" y="362"/>
                </a:lnTo>
                <a:lnTo>
                  <a:pt x="907" y="405"/>
                </a:lnTo>
                <a:lnTo>
                  <a:pt x="910" y="452"/>
                </a:lnTo>
                <a:lnTo>
                  <a:pt x="910" y="498"/>
                </a:lnTo>
                <a:lnTo>
                  <a:pt x="903" y="545"/>
                </a:lnTo>
                <a:lnTo>
                  <a:pt x="892" y="588"/>
                </a:lnTo>
                <a:lnTo>
                  <a:pt x="878" y="631"/>
                </a:lnTo>
                <a:lnTo>
                  <a:pt x="860" y="670"/>
                </a:lnTo>
                <a:lnTo>
                  <a:pt x="839" y="706"/>
                </a:lnTo>
                <a:lnTo>
                  <a:pt x="814" y="742"/>
                </a:lnTo>
                <a:lnTo>
                  <a:pt x="781" y="774"/>
                </a:lnTo>
                <a:lnTo>
                  <a:pt x="753" y="803"/>
                </a:lnTo>
                <a:lnTo>
                  <a:pt x="717" y="832"/>
                </a:lnTo>
                <a:lnTo>
                  <a:pt x="681" y="853"/>
                </a:lnTo>
                <a:lnTo>
                  <a:pt x="642" y="871"/>
                </a:lnTo>
                <a:lnTo>
                  <a:pt x="599" y="889"/>
                </a:lnTo>
                <a:lnTo>
                  <a:pt x="556" y="900"/>
                </a:lnTo>
                <a:lnTo>
                  <a:pt x="513" y="907"/>
                </a:lnTo>
                <a:lnTo>
                  <a:pt x="466" y="910"/>
                </a:lnTo>
                <a:lnTo>
                  <a:pt x="419" y="907"/>
                </a:lnTo>
                <a:lnTo>
                  <a:pt x="373" y="900"/>
                </a:lnTo>
                <a:lnTo>
                  <a:pt x="330" y="889"/>
                </a:lnTo>
                <a:lnTo>
                  <a:pt x="287" y="875"/>
                </a:lnTo>
                <a:lnTo>
                  <a:pt x="244" y="857"/>
                </a:lnTo>
                <a:lnTo>
                  <a:pt x="208" y="832"/>
                </a:lnTo>
                <a:lnTo>
                  <a:pt x="172" y="806"/>
                </a:lnTo>
                <a:lnTo>
                  <a:pt x="140" y="778"/>
                </a:lnTo>
                <a:lnTo>
                  <a:pt x="108" y="746"/>
                </a:lnTo>
                <a:lnTo>
                  <a:pt x="82" y="710"/>
                </a:lnTo>
                <a:lnTo>
                  <a:pt x="57" y="674"/>
                </a:lnTo>
                <a:lnTo>
                  <a:pt x="39" y="634"/>
                </a:lnTo>
                <a:lnTo>
                  <a:pt x="22" y="591"/>
                </a:lnTo>
                <a:lnTo>
                  <a:pt x="11" y="548"/>
                </a:lnTo>
                <a:lnTo>
                  <a:pt x="4" y="505"/>
                </a:lnTo>
                <a:lnTo>
                  <a:pt x="0" y="459"/>
                </a:lnTo>
                <a:lnTo>
                  <a:pt x="0" y="412"/>
                </a:lnTo>
                <a:lnTo>
                  <a:pt x="7" y="366"/>
                </a:lnTo>
                <a:lnTo>
                  <a:pt x="18" y="323"/>
                </a:lnTo>
                <a:lnTo>
                  <a:pt x="32" y="280"/>
                </a:lnTo>
                <a:lnTo>
                  <a:pt x="50" y="240"/>
                </a:lnTo>
                <a:lnTo>
                  <a:pt x="75" y="201"/>
                </a:lnTo>
                <a:lnTo>
                  <a:pt x="100" y="169"/>
                </a:lnTo>
                <a:lnTo>
                  <a:pt x="129" y="136"/>
                </a:lnTo>
                <a:lnTo>
                  <a:pt x="161" y="104"/>
                </a:lnTo>
                <a:lnTo>
                  <a:pt x="194" y="79"/>
                </a:lnTo>
                <a:lnTo>
                  <a:pt x="233" y="58"/>
                </a:lnTo>
                <a:lnTo>
                  <a:pt x="272" y="36"/>
                </a:lnTo>
                <a:lnTo>
                  <a:pt x="312" y="22"/>
                </a:lnTo>
                <a:lnTo>
                  <a:pt x="355" y="11"/>
                </a:lnTo>
                <a:lnTo>
                  <a:pt x="401" y="4"/>
                </a:lnTo>
                <a:lnTo>
                  <a:pt x="444" y="0"/>
                </a:lnTo>
                <a:lnTo>
                  <a:pt x="491" y="4"/>
                </a:lnTo>
                <a:close/>
              </a:path>
            </a:pathLst>
          </a:custGeom>
          <a:solidFill>
            <a:srgbClr val="FFFA00"/>
          </a:solidFill>
          <a:ln w="9525">
            <a:noFill/>
            <a:round/>
            <a:headEnd/>
            <a:tailEnd/>
          </a:ln>
        </p:spPr>
        <p:txBody>
          <a:bodyPr/>
          <a:lstStyle/>
          <a:p>
            <a:endParaRPr lang="en-US"/>
          </a:p>
        </p:txBody>
      </p:sp>
      <p:sp>
        <p:nvSpPr>
          <p:cNvPr id="38949" name="Freeform 39"/>
          <p:cNvSpPr>
            <a:spLocks/>
          </p:cNvSpPr>
          <p:nvPr/>
        </p:nvSpPr>
        <p:spPr bwMode="auto">
          <a:xfrm>
            <a:off x="3381375" y="2878138"/>
            <a:ext cx="1003300" cy="1317625"/>
          </a:xfrm>
          <a:custGeom>
            <a:avLst/>
            <a:gdLst>
              <a:gd name="T0" fmla="*/ 2147483647 w 362"/>
              <a:gd name="T1" fmla="*/ 2147483647 h 595"/>
              <a:gd name="T2" fmla="*/ 2147483647 w 362"/>
              <a:gd name="T3" fmla="*/ 2147483647 h 595"/>
              <a:gd name="T4" fmla="*/ 2147483647 w 362"/>
              <a:gd name="T5" fmla="*/ 0 h 595"/>
              <a:gd name="T6" fmla="*/ 2147483647 w 362"/>
              <a:gd name="T7" fmla="*/ 0 h 595"/>
              <a:gd name="T8" fmla="*/ 2147483647 w 362"/>
              <a:gd name="T9" fmla="*/ 2147483647 h 595"/>
              <a:gd name="T10" fmla="*/ 2147483647 w 362"/>
              <a:gd name="T11" fmla="*/ 2147483647 h 595"/>
              <a:gd name="T12" fmla="*/ 2147483647 w 362"/>
              <a:gd name="T13" fmla="*/ 2147483647 h 595"/>
              <a:gd name="T14" fmla="*/ 2147483647 w 362"/>
              <a:gd name="T15" fmla="*/ 2147483647 h 595"/>
              <a:gd name="T16" fmla="*/ 2147483647 w 362"/>
              <a:gd name="T17" fmla="*/ 2147483647 h 595"/>
              <a:gd name="T18" fmla="*/ 2147483647 w 362"/>
              <a:gd name="T19" fmla="*/ 2147483647 h 595"/>
              <a:gd name="T20" fmla="*/ 2147483647 w 362"/>
              <a:gd name="T21" fmla="*/ 2147483647 h 595"/>
              <a:gd name="T22" fmla="*/ 2147483647 w 362"/>
              <a:gd name="T23" fmla="*/ 2147483647 h 595"/>
              <a:gd name="T24" fmla="*/ 2147483647 w 362"/>
              <a:gd name="T25" fmla="*/ 2147483647 h 595"/>
              <a:gd name="T26" fmla="*/ 2147483647 w 362"/>
              <a:gd name="T27" fmla="*/ 2147483647 h 595"/>
              <a:gd name="T28" fmla="*/ 2147483647 w 362"/>
              <a:gd name="T29" fmla="*/ 2147483647 h 595"/>
              <a:gd name="T30" fmla="*/ 2147483647 w 362"/>
              <a:gd name="T31" fmla="*/ 2147483647 h 595"/>
              <a:gd name="T32" fmla="*/ 2147483647 w 362"/>
              <a:gd name="T33" fmla="*/ 2147483647 h 595"/>
              <a:gd name="T34" fmla="*/ 2147483647 w 362"/>
              <a:gd name="T35" fmla="*/ 2147483647 h 595"/>
              <a:gd name="T36" fmla="*/ 2147483647 w 362"/>
              <a:gd name="T37" fmla="*/ 2147483647 h 595"/>
              <a:gd name="T38" fmla="*/ 2147483647 w 362"/>
              <a:gd name="T39" fmla="*/ 2147483647 h 595"/>
              <a:gd name="T40" fmla="*/ 2147483647 w 362"/>
              <a:gd name="T41" fmla="*/ 2147483647 h 595"/>
              <a:gd name="T42" fmla="*/ 2147483647 w 362"/>
              <a:gd name="T43" fmla="*/ 2147483647 h 595"/>
              <a:gd name="T44" fmla="*/ 2147483647 w 362"/>
              <a:gd name="T45" fmla="*/ 2147483647 h 595"/>
              <a:gd name="T46" fmla="*/ 2147483647 w 362"/>
              <a:gd name="T47" fmla="*/ 2147483647 h 595"/>
              <a:gd name="T48" fmla="*/ 2147483647 w 362"/>
              <a:gd name="T49" fmla="*/ 2147483647 h 595"/>
              <a:gd name="T50" fmla="*/ 2147483647 w 362"/>
              <a:gd name="T51" fmla="*/ 2147483647 h 595"/>
              <a:gd name="T52" fmla="*/ 2147483647 w 362"/>
              <a:gd name="T53" fmla="*/ 2147483647 h 595"/>
              <a:gd name="T54" fmla="*/ 2147483647 w 362"/>
              <a:gd name="T55" fmla="*/ 2147483647 h 595"/>
              <a:gd name="T56" fmla="*/ 2147483647 w 362"/>
              <a:gd name="T57" fmla="*/ 2147483647 h 595"/>
              <a:gd name="T58" fmla="*/ 2147483647 w 362"/>
              <a:gd name="T59" fmla="*/ 2147483647 h 595"/>
              <a:gd name="T60" fmla="*/ 2147483647 w 362"/>
              <a:gd name="T61" fmla="*/ 2147483647 h 595"/>
              <a:gd name="T62" fmla="*/ 2147483647 w 362"/>
              <a:gd name="T63" fmla="*/ 2147483647 h 595"/>
              <a:gd name="T64" fmla="*/ 2147483647 w 362"/>
              <a:gd name="T65" fmla="*/ 2147483647 h 595"/>
              <a:gd name="T66" fmla="*/ 2147483647 w 362"/>
              <a:gd name="T67" fmla="*/ 2147483647 h 595"/>
              <a:gd name="T68" fmla="*/ 2147483647 w 362"/>
              <a:gd name="T69" fmla="*/ 2147483647 h 595"/>
              <a:gd name="T70" fmla="*/ 2147483647 w 362"/>
              <a:gd name="T71" fmla="*/ 2147483647 h 595"/>
              <a:gd name="T72" fmla="*/ 2147483647 w 362"/>
              <a:gd name="T73" fmla="*/ 2147483647 h 595"/>
              <a:gd name="T74" fmla="*/ 2147483647 w 362"/>
              <a:gd name="T75" fmla="*/ 2147483647 h 595"/>
              <a:gd name="T76" fmla="*/ 2147483647 w 362"/>
              <a:gd name="T77" fmla="*/ 2147483647 h 595"/>
              <a:gd name="T78" fmla="*/ 2147483647 w 362"/>
              <a:gd name="T79" fmla="*/ 2147483647 h 595"/>
              <a:gd name="T80" fmla="*/ 2147483647 w 362"/>
              <a:gd name="T81" fmla="*/ 2147483647 h 595"/>
              <a:gd name="T82" fmla="*/ 0 w 362"/>
              <a:gd name="T83" fmla="*/ 2147483647 h 595"/>
              <a:gd name="T84" fmla="*/ 2147483647 w 362"/>
              <a:gd name="T85" fmla="*/ 2147483647 h 595"/>
              <a:gd name="T86" fmla="*/ 2147483647 w 362"/>
              <a:gd name="T87" fmla="*/ 2147483647 h 595"/>
              <a:gd name="T88" fmla="*/ 2147483647 w 362"/>
              <a:gd name="T89" fmla="*/ 2147483647 h 595"/>
              <a:gd name="T90" fmla="*/ 2147483647 w 362"/>
              <a:gd name="T91" fmla="*/ 2147483647 h 595"/>
              <a:gd name="T92" fmla="*/ 2147483647 w 362"/>
              <a:gd name="T93" fmla="*/ 2147483647 h 595"/>
              <a:gd name="T94" fmla="*/ 2147483647 w 362"/>
              <a:gd name="T95" fmla="*/ 2147483647 h 595"/>
              <a:gd name="T96" fmla="*/ 2147483647 w 362"/>
              <a:gd name="T97" fmla="*/ 2147483647 h 595"/>
              <a:gd name="T98" fmla="*/ 2147483647 w 362"/>
              <a:gd name="T99" fmla="*/ 2147483647 h 595"/>
              <a:gd name="T100" fmla="*/ 2147483647 w 362"/>
              <a:gd name="T101" fmla="*/ 2147483647 h 595"/>
              <a:gd name="T102" fmla="*/ 2147483647 w 362"/>
              <a:gd name="T103" fmla="*/ 2147483647 h 595"/>
              <a:gd name="T104" fmla="*/ 2147483647 w 362"/>
              <a:gd name="T105" fmla="*/ 2147483647 h 5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595"/>
              <a:gd name="T161" fmla="*/ 362 w 362"/>
              <a:gd name="T162" fmla="*/ 595 h 5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595">
                <a:moveTo>
                  <a:pt x="147" y="4"/>
                </a:moveTo>
                <a:lnTo>
                  <a:pt x="147" y="4"/>
                </a:lnTo>
                <a:lnTo>
                  <a:pt x="165" y="0"/>
                </a:lnTo>
                <a:lnTo>
                  <a:pt x="183" y="0"/>
                </a:lnTo>
                <a:lnTo>
                  <a:pt x="201" y="7"/>
                </a:lnTo>
                <a:lnTo>
                  <a:pt x="219" y="14"/>
                </a:lnTo>
                <a:lnTo>
                  <a:pt x="236" y="21"/>
                </a:lnTo>
                <a:lnTo>
                  <a:pt x="251" y="36"/>
                </a:lnTo>
                <a:lnTo>
                  <a:pt x="269" y="50"/>
                </a:lnTo>
                <a:lnTo>
                  <a:pt x="283" y="68"/>
                </a:lnTo>
                <a:lnTo>
                  <a:pt x="308" y="111"/>
                </a:lnTo>
                <a:lnTo>
                  <a:pt x="330" y="161"/>
                </a:lnTo>
                <a:lnTo>
                  <a:pt x="348" y="215"/>
                </a:lnTo>
                <a:lnTo>
                  <a:pt x="358" y="276"/>
                </a:lnTo>
                <a:lnTo>
                  <a:pt x="362" y="319"/>
                </a:lnTo>
                <a:lnTo>
                  <a:pt x="362" y="362"/>
                </a:lnTo>
                <a:lnTo>
                  <a:pt x="358" y="405"/>
                </a:lnTo>
                <a:lnTo>
                  <a:pt x="351" y="441"/>
                </a:lnTo>
                <a:lnTo>
                  <a:pt x="340" y="480"/>
                </a:lnTo>
                <a:lnTo>
                  <a:pt x="326" y="512"/>
                </a:lnTo>
                <a:lnTo>
                  <a:pt x="312" y="541"/>
                </a:lnTo>
                <a:lnTo>
                  <a:pt x="290" y="566"/>
                </a:lnTo>
                <a:lnTo>
                  <a:pt x="254" y="563"/>
                </a:lnTo>
                <a:lnTo>
                  <a:pt x="236" y="559"/>
                </a:lnTo>
                <a:lnTo>
                  <a:pt x="215" y="563"/>
                </a:lnTo>
                <a:lnTo>
                  <a:pt x="190" y="566"/>
                </a:lnTo>
                <a:lnTo>
                  <a:pt x="168" y="573"/>
                </a:lnTo>
                <a:lnTo>
                  <a:pt x="147" y="580"/>
                </a:lnTo>
                <a:lnTo>
                  <a:pt x="122" y="595"/>
                </a:lnTo>
                <a:lnTo>
                  <a:pt x="100" y="577"/>
                </a:lnTo>
                <a:lnTo>
                  <a:pt x="82" y="559"/>
                </a:lnTo>
                <a:lnTo>
                  <a:pt x="64" y="530"/>
                </a:lnTo>
                <a:lnTo>
                  <a:pt x="47" y="502"/>
                </a:lnTo>
                <a:lnTo>
                  <a:pt x="32" y="469"/>
                </a:lnTo>
                <a:lnTo>
                  <a:pt x="21" y="437"/>
                </a:lnTo>
                <a:lnTo>
                  <a:pt x="11" y="398"/>
                </a:lnTo>
                <a:lnTo>
                  <a:pt x="4" y="358"/>
                </a:lnTo>
                <a:lnTo>
                  <a:pt x="0" y="297"/>
                </a:lnTo>
                <a:lnTo>
                  <a:pt x="4" y="236"/>
                </a:lnTo>
                <a:lnTo>
                  <a:pt x="14" y="179"/>
                </a:lnTo>
                <a:lnTo>
                  <a:pt x="32" y="125"/>
                </a:lnTo>
                <a:lnTo>
                  <a:pt x="54" y="82"/>
                </a:lnTo>
                <a:lnTo>
                  <a:pt x="68" y="61"/>
                </a:lnTo>
                <a:lnTo>
                  <a:pt x="79" y="47"/>
                </a:lnTo>
                <a:lnTo>
                  <a:pt x="97" y="29"/>
                </a:lnTo>
                <a:lnTo>
                  <a:pt x="111" y="18"/>
                </a:lnTo>
                <a:lnTo>
                  <a:pt x="129" y="11"/>
                </a:lnTo>
                <a:lnTo>
                  <a:pt x="147" y="4"/>
                </a:lnTo>
                <a:close/>
              </a:path>
            </a:pathLst>
          </a:custGeom>
          <a:solidFill>
            <a:srgbClr val="FF7300"/>
          </a:solidFill>
          <a:ln w="9525">
            <a:noFill/>
            <a:round/>
            <a:headEnd/>
            <a:tailEnd/>
          </a:ln>
        </p:spPr>
        <p:txBody>
          <a:bodyPr/>
          <a:lstStyle/>
          <a:p>
            <a:endParaRPr lang="en-US"/>
          </a:p>
        </p:txBody>
      </p:sp>
      <p:sp>
        <p:nvSpPr>
          <p:cNvPr id="38950" name="Freeform 40"/>
          <p:cNvSpPr>
            <a:spLocks/>
          </p:cNvSpPr>
          <p:nvPr/>
        </p:nvSpPr>
        <p:spPr bwMode="auto">
          <a:xfrm>
            <a:off x="3440113" y="2982913"/>
            <a:ext cx="882650" cy="1179512"/>
          </a:xfrm>
          <a:custGeom>
            <a:avLst/>
            <a:gdLst>
              <a:gd name="T0" fmla="*/ 2147483647 w 319"/>
              <a:gd name="T1" fmla="*/ 0 h 533"/>
              <a:gd name="T2" fmla="*/ 2147483647 w 319"/>
              <a:gd name="T3" fmla="*/ 0 h 533"/>
              <a:gd name="T4" fmla="*/ 2147483647 w 319"/>
              <a:gd name="T5" fmla="*/ 0 h 533"/>
              <a:gd name="T6" fmla="*/ 2147483647 w 319"/>
              <a:gd name="T7" fmla="*/ 2147483647 h 533"/>
              <a:gd name="T8" fmla="*/ 2147483647 w 319"/>
              <a:gd name="T9" fmla="*/ 2147483647 h 533"/>
              <a:gd name="T10" fmla="*/ 2147483647 w 319"/>
              <a:gd name="T11" fmla="*/ 2147483647 h 533"/>
              <a:gd name="T12" fmla="*/ 2147483647 w 319"/>
              <a:gd name="T13" fmla="*/ 2147483647 h 533"/>
              <a:gd name="T14" fmla="*/ 2147483647 w 319"/>
              <a:gd name="T15" fmla="*/ 2147483647 h 533"/>
              <a:gd name="T16" fmla="*/ 2147483647 w 319"/>
              <a:gd name="T17" fmla="*/ 2147483647 h 533"/>
              <a:gd name="T18" fmla="*/ 2147483647 w 319"/>
              <a:gd name="T19" fmla="*/ 2147483647 h 533"/>
              <a:gd name="T20" fmla="*/ 2147483647 w 319"/>
              <a:gd name="T21" fmla="*/ 2147483647 h 533"/>
              <a:gd name="T22" fmla="*/ 2147483647 w 319"/>
              <a:gd name="T23" fmla="*/ 2147483647 h 533"/>
              <a:gd name="T24" fmla="*/ 2147483647 w 319"/>
              <a:gd name="T25" fmla="*/ 2147483647 h 533"/>
              <a:gd name="T26" fmla="*/ 2147483647 w 319"/>
              <a:gd name="T27" fmla="*/ 2147483647 h 533"/>
              <a:gd name="T28" fmla="*/ 2147483647 w 319"/>
              <a:gd name="T29" fmla="*/ 2147483647 h 533"/>
              <a:gd name="T30" fmla="*/ 2147483647 w 319"/>
              <a:gd name="T31" fmla="*/ 2147483647 h 533"/>
              <a:gd name="T32" fmla="*/ 2147483647 w 319"/>
              <a:gd name="T33" fmla="*/ 2147483647 h 533"/>
              <a:gd name="T34" fmla="*/ 2147483647 w 319"/>
              <a:gd name="T35" fmla="*/ 2147483647 h 533"/>
              <a:gd name="T36" fmla="*/ 2147483647 w 319"/>
              <a:gd name="T37" fmla="*/ 2147483647 h 533"/>
              <a:gd name="T38" fmla="*/ 2147483647 w 319"/>
              <a:gd name="T39" fmla="*/ 2147483647 h 533"/>
              <a:gd name="T40" fmla="*/ 2147483647 w 319"/>
              <a:gd name="T41" fmla="*/ 2147483647 h 533"/>
              <a:gd name="T42" fmla="*/ 2147483647 w 319"/>
              <a:gd name="T43" fmla="*/ 2147483647 h 533"/>
              <a:gd name="T44" fmla="*/ 2147483647 w 319"/>
              <a:gd name="T45" fmla="*/ 2147483647 h 533"/>
              <a:gd name="T46" fmla="*/ 2147483647 w 319"/>
              <a:gd name="T47" fmla="*/ 2147483647 h 533"/>
              <a:gd name="T48" fmla="*/ 2147483647 w 319"/>
              <a:gd name="T49" fmla="*/ 2147483647 h 533"/>
              <a:gd name="T50" fmla="*/ 2147483647 w 319"/>
              <a:gd name="T51" fmla="*/ 2147483647 h 533"/>
              <a:gd name="T52" fmla="*/ 2147483647 w 319"/>
              <a:gd name="T53" fmla="*/ 2147483647 h 533"/>
              <a:gd name="T54" fmla="*/ 2147483647 w 319"/>
              <a:gd name="T55" fmla="*/ 2147483647 h 533"/>
              <a:gd name="T56" fmla="*/ 2147483647 w 319"/>
              <a:gd name="T57" fmla="*/ 2147483647 h 533"/>
              <a:gd name="T58" fmla="*/ 2147483647 w 319"/>
              <a:gd name="T59" fmla="*/ 2147483647 h 533"/>
              <a:gd name="T60" fmla="*/ 2147483647 w 319"/>
              <a:gd name="T61" fmla="*/ 2147483647 h 533"/>
              <a:gd name="T62" fmla="*/ 2147483647 w 319"/>
              <a:gd name="T63" fmla="*/ 2147483647 h 533"/>
              <a:gd name="T64" fmla="*/ 2147483647 w 319"/>
              <a:gd name="T65" fmla="*/ 2147483647 h 533"/>
              <a:gd name="T66" fmla="*/ 2147483647 w 319"/>
              <a:gd name="T67" fmla="*/ 2147483647 h 533"/>
              <a:gd name="T68" fmla="*/ 2147483647 w 319"/>
              <a:gd name="T69" fmla="*/ 2147483647 h 533"/>
              <a:gd name="T70" fmla="*/ 2147483647 w 319"/>
              <a:gd name="T71" fmla="*/ 2147483647 h 533"/>
              <a:gd name="T72" fmla="*/ 2147483647 w 319"/>
              <a:gd name="T73" fmla="*/ 2147483647 h 533"/>
              <a:gd name="T74" fmla="*/ 0 w 319"/>
              <a:gd name="T75" fmla="*/ 2147483647 h 533"/>
              <a:gd name="T76" fmla="*/ 2147483647 w 319"/>
              <a:gd name="T77" fmla="*/ 2147483647 h 533"/>
              <a:gd name="T78" fmla="*/ 2147483647 w 319"/>
              <a:gd name="T79" fmla="*/ 2147483647 h 533"/>
              <a:gd name="T80" fmla="*/ 2147483647 w 319"/>
              <a:gd name="T81" fmla="*/ 2147483647 h 533"/>
              <a:gd name="T82" fmla="*/ 2147483647 w 319"/>
              <a:gd name="T83" fmla="*/ 2147483647 h 533"/>
              <a:gd name="T84" fmla="*/ 2147483647 w 319"/>
              <a:gd name="T85" fmla="*/ 2147483647 h 533"/>
              <a:gd name="T86" fmla="*/ 2147483647 w 319"/>
              <a:gd name="T87" fmla="*/ 2147483647 h 533"/>
              <a:gd name="T88" fmla="*/ 2147483647 w 319"/>
              <a:gd name="T89" fmla="*/ 2147483647 h 533"/>
              <a:gd name="T90" fmla="*/ 2147483647 w 319"/>
              <a:gd name="T91" fmla="*/ 2147483647 h 533"/>
              <a:gd name="T92" fmla="*/ 2147483647 w 319"/>
              <a:gd name="T93" fmla="*/ 0 h 533"/>
              <a:gd name="T94" fmla="*/ 2147483647 w 319"/>
              <a:gd name="T95" fmla="*/ 0 h 5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
              <a:gd name="T145" fmla="*/ 0 h 533"/>
              <a:gd name="T146" fmla="*/ 319 w 319"/>
              <a:gd name="T147" fmla="*/ 533 h 5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 h="533">
                <a:moveTo>
                  <a:pt x="137" y="0"/>
                </a:move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9" y="297"/>
                </a:lnTo>
                <a:lnTo>
                  <a:pt x="316" y="336"/>
                </a:lnTo>
                <a:lnTo>
                  <a:pt x="312" y="376"/>
                </a:lnTo>
                <a:lnTo>
                  <a:pt x="302" y="408"/>
                </a:lnTo>
                <a:lnTo>
                  <a:pt x="291" y="440"/>
                </a:lnTo>
                <a:lnTo>
                  <a:pt x="276" y="469"/>
                </a:lnTo>
                <a:lnTo>
                  <a:pt x="262" y="494"/>
                </a:lnTo>
                <a:lnTo>
                  <a:pt x="241" y="516"/>
                </a:lnTo>
                <a:lnTo>
                  <a:pt x="215" y="512"/>
                </a:lnTo>
                <a:lnTo>
                  <a:pt x="187" y="516"/>
                </a:lnTo>
                <a:lnTo>
                  <a:pt x="158" y="523"/>
                </a:lnTo>
                <a:lnTo>
                  <a:pt x="129" y="533"/>
                </a:lnTo>
                <a:lnTo>
                  <a:pt x="104" y="519"/>
                </a:lnTo>
                <a:lnTo>
                  <a:pt x="83" y="498"/>
                </a:lnTo>
                <a:lnTo>
                  <a:pt x="65" y="473"/>
                </a:lnTo>
                <a:lnTo>
                  <a:pt x="47" y="444"/>
                </a:lnTo>
                <a:lnTo>
                  <a:pt x="29" y="408"/>
                </a:lnTo>
                <a:lnTo>
                  <a:pt x="18" y="372"/>
                </a:lnTo>
                <a:lnTo>
                  <a:pt x="8" y="333"/>
                </a:lnTo>
                <a:lnTo>
                  <a:pt x="4" y="290"/>
                </a:lnTo>
                <a:lnTo>
                  <a:pt x="0" y="232"/>
                </a:lnTo>
                <a:lnTo>
                  <a:pt x="8" y="182"/>
                </a:lnTo>
                <a:lnTo>
                  <a:pt x="18" y="132"/>
                </a:lnTo>
                <a:lnTo>
                  <a:pt x="33" y="93"/>
                </a:lnTo>
                <a:lnTo>
                  <a:pt x="54" y="57"/>
                </a:lnTo>
                <a:lnTo>
                  <a:pt x="79" y="28"/>
                </a:lnTo>
                <a:lnTo>
                  <a:pt x="90" y="17"/>
                </a:lnTo>
                <a:lnTo>
                  <a:pt x="104" y="10"/>
                </a:lnTo>
                <a:lnTo>
                  <a:pt x="122" y="3"/>
                </a:lnTo>
                <a:lnTo>
                  <a:pt x="137" y="0"/>
                </a:lnTo>
                <a:close/>
              </a:path>
            </a:pathLst>
          </a:custGeom>
          <a:solidFill>
            <a:srgbClr val="FFFFFF"/>
          </a:solidFill>
          <a:ln w="9525">
            <a:noFill/>
            <a:round/>
            <a:headEnd/>
            <a:tailEnd/>
          </a:ln>
        </p:spPr>
        <p:txBody>
          <a:bodyPr/>
          <a:lstStyle/>
          <a:p>
            <a:endParaRPr lang="en-US"/>
          </a:p>
        </p:txBody>
      </p:sp>
      <p:sp>
        <p:nvSpPr>
          <p:cNvPr id="38951" name="Freeform 41"/>
          <p:cNvSpPr>
            <a:spLocks/>
          </p:cNvSpPr>
          <p:nvPr/>
        </p:nvSpPr>
        <p:spPr bwMode="auto">
          <a:xfrm>
            <a:off x="3619500" y="3059113"/>
            <a:ext cx="703263" cy="1103312"/>
          </a:xfrm>
          <a:custGeom>
            <a:avLst/>
            <a:gdLst>
              <a:gd name="T0" fmla="*/ 2147483647 w 254"/>
              <a:gd name="T1" fmla="*/ 2147483647 h 498"/>
              <a:gd name="T2" fmla="*/ 2147483647 w 254"/>
              <a:gd name="T3" fmla="*/ 2147483647 h 498"/>
              <a:gd name="T4" fmla="*/ 2147483647 w 254"/>
              <a:gd name="T5" fmla="*/ 2147483647 h 498"/>
              <a:gd name="T6" fmla="*/ 2147483647 w 254"/>
              <a:gd name="T7" fmla="*/ 2147483647 h 498"/>
              <a:gd name="T8" fmla="*/ 2147483647 w 254"/>
              <a:gd name="T9" fmla="*/ 2147483647 h 498"/>
              <a:gd name="T10" fmla="*/ 2147483647 w 254"/>
              <a:gd name="T11" fmla="*/ 2147483647 h 498"/>
              <a:gd name="T12" fmla="*/ 2147483647 w 254"/>
              <a:gd name="T13" fmla="*/ 2147483647 h 498"/>
              <a:gd name="T14" fmla="*/ 2147483647 w 254"/>
              <a:gd name="T15" fmla="*/ 2147483647 h 498"/>
              <a:gd name="T16" fmla="*/ 2147483647 w 254"/>
              <a:gd name="T17" fmla="*/ 2147483647 h 498"/>
              <a:gd name="T18" fmla="*/ 2147483647 w 254"/>
              <a:gd name="T19" fmla="*/ 0 h 498"/>
              <a:gd name="T20" fmla="*/ 2147483647 w 254"/>
              <a:gd name="T21" fmla="*/ 0 h 498"/>
              <a:gd name="T22" fmla="*/ 2147483647 w 254"/>
              <a:gd name="T23" fmla="*/ 2147483647 h 498"/>
              <a:gd name="T24" fmla="*/ 2147483647 w 254"/>
              <a:gd name="T25" fmla="*/ 2147483647 h 498"/>
              <a:gd name="T26" fmla="*/ 2147483647 w 254"/>
              <a:gd name="T27" fmla="*/ 2147483647 h 498"/>
              <a:gd name="T28" fmla="*/ 2147483647 w 254"/>
              <a:gd name="T29" fmla="*/ 2147483647 h 498"/>
              <a:gd name="T30" fmla="*/ 2147483647 w 254"/>
              <a:gd name="T31" fmla="*/ 2147483647 h 498"/>
              <a:gd name="T32" fmla="*/ 2147483647 w 254"/>
              <a:gd name="T33" fmla="*/ 2147483647 h 498"/>
              <a:gd name="T34" fmla="*/ 2147483647 w 254"/>
              <a:gd name="T35" fmla="*/ 2147483647 h 498"/>
              <a:gd name="T36" fmla="*/ 2147483647 w 254"/>
              <a:gd name="T37" fmla="*/ 2147483647 h 498"/>
              <a:gd name="T38" fmla="*/ 2147483647 w 254"/>
              <a:gd name="T39" fmla="*/ 2147483647 h 498"/>
              <a:gd name="T40" fmla="*/ 2147483647 w 254"/>
              <a:gd name="T41" fmla="*/ 2147483647 h 498"/>
              <a:gd name="T42" fmla="*/ 2147483647 w 254"/>
              <a:gd name="T43" fmla="*/ 2147483647 h 498"/>
              <a:gd name="T44" fmla="*/ 2147483647 w 254"/>
              <a:gd name="T45" fmla="*/ 2147483647 h 498"/>
              <a:gd name="T46" fmla="*/ 2147483647 w 254"/>
              <a:gd name="T47" fmla="*/ 2147483647 h 498"/>
              <a:gd name="T48" fmla="*/ 2147483647 w 254"/>
              <a:gd name="T49" fmla="*/ 2147483647 h 498"/>
              <a:gd name="T50" fmla="*/ 2147483647 w 254"/>
              <a:gd name="T51" fmla="*/ 2147483647 h 498"/>
              <a:gd name="T52" fmla="*/ 2147483647 w 254"/>
              <a:gd name="T53" fmla="*/ 2147483647 h 498"/>
              <a:gd name="T54" fmla="*/ 2147483647 w 254"/>
              <a:gd name="T55" fmla="*/ 2147483647 h 498"/>
              <a:gd name="T56" fmla="*/ 2147483647 w 254"/>
              <a:gd name="T57" fmla="*/ 2147483647 h 498"/>
              <a:gd name="T58" fmla="*/ 2147483647 w 254"/>
              <a:gd name="T59" fmla="*/ 2147483647 h 498"/>
              <a:gd name="T60" fmla="*/ 2147483647 w 254"/>
              <a:gd name="T61" fmla="*/ 2147483647 h 498"/>
              <a:gd name="T62" fmla="*/ 0 w 254"/>
              <a:gd name="T63" fmla="*/ 2147483647 h 498"/>
              <a:gd name="T64" fmla="*/ 0 w 254"/>
              <a:gd name="T65" fmla="*/ 2147483647 h 498"/>
              <a:gd name="T66" fmla="*/ 2147483647 w 254"/>
              <a:gd name="T67" fmla="*/ 2147483647 h 498"/>
              <a:gd name="T68" fmla="*/ 2147483647 w 254"/>
              <a:gd name="T69" fmla="*/ 2147483647 h 498"/>
              <a:gd name="T70" fmla="*/ 2147483647 w 254"/>
              <a:gd name="T71" fmla="*/ 2147483647 h 498"/>
              <a:gd name="T72" fmla="*/ 2147483647 w 254"/>
              <a:gd name="T73" fmla="*/ 2147483647 h 498"/>
              <a:gd name="T74" fmla="*/ 2147483647 w 254"/>
              <a:gd name="T75" fmla="*/ 2147483647 h 498"/>
              <a:gd name="T76" fmla="*/ 2147483647 w 254"/>
              <a:gd name="T77" fmla="*/ 2147483647 h 498"/>
              <a:gd name="T78" fmla="*/ 2147483647 w 254"/>
              <a:gd name="T79" fmla="*/ 2147483647 h 498"/>
              <a:gd name="T80" fmla="*/ 2147483647 w 254"/>
              <a:gd name="T81" fmla="*/ 2147483647 h 498"/>
              <a:gd name="T82" fmla="*/ 2147483647 w 254"/>
              <a:gd name="T83" fmla="*/ 2147483647 h 498"/>
              <a:gd name="T84" fmla="*/ 2147483647 w 254"/>
              <a:gd name="T85" fmla="*/ 2147483647 h 498"/>
              <a:gd name="T86" fmla="*/ 2147483647 w 254"/>
              <a:gd name="T87" fmla="*/ 2147483647 h 498"/>
              <a:gd name="T88" fmla="*/ 2147483647 w 254"/>
              <a:gd name="T89" fmla="*/ 2147483647 h 498"/>
              <a:gd name="T90" fmla="*/ 2147483647 w 254"/>
              <a:gd name="T91" fmla="*/ 2147483647 h 498"/>
              <a:gd name="T92" fmla="*/ 2147483647 w 254"/>
              <a:gd name="T93" fmla="*/ 2147483647 h 498"/>
              <a:gd name="T94" fmla="*/ 2147483647 w 254"/>
              <a:gd name="T95" fmla="*/ 2147483647 h 498"/>
              <a:gd name="T96" fmla="*/ 2147483647 w 254"/>
              <a:gd name="T97" fmla="*/ 2147483647 h 498"/>
              <a:gd name="T98" fmla="*/ 2147483647 w 254"/>
              <a:gd name="T99" fmla="*/ 2147483647 h 498"/>
              <a:gd name="T100" fmla="*/ 2147483647 w 254"/>
              <a:gd name="T101" fmla="*/ 2147483647 h 498"/>
              <a:gd name="T102" fmla="*/ 2147483647 w 254"/>
              <a:gd name="T103" fmla="*/ 2147483647 h 4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54"/>
              <a:gd name="T157" fmla="*/ 0 h 498"/>
              <a:gd name="T158" fmla="*/ 254 w 254"/>
              <a:gd name="T159" fmla="*/ 498 h 4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54" h="498">
                <a:moveTo>
                  <a:pt x="251" y="219"/>
                </a:moveTo>
                <a:lnTo>
                  <a:pt x="251" y="219"/>
                </a:lnTo>
                <a:lnTo>
                  <a:pt x="247" y="187"/>
                </a:lnTo>
                <a:lnTo>
                  <a:pt x="240" y="151"/>
                </a:lnTo>
                <a:lnTo>
                  <a:pt x="233" y="119"/>
                </a:lnTo>
                <a:lnTo>
                  <a:pt x="222" y="90"/>
                </a:lnTo>
                <a:lnTo>
                  <a:pt x="208" y="65"/>
                </a:lnTo>
                <a:lnTo>
                  <a:pt x="194" y="40"/>
                </a:lnTo>
                <a:lnTo>
                  <a:pt x="176" y="18"/>
                </a:lnTo>
                <a:lnTo>
                  <a:pt x="161" y="0"/>
                </a:lnTo>
                <a:lnTo>
                  <a:pt x="183" y="36"/>
                </a:lnTo>
                <a:lnTo>
                  <a:pt x="201" y="83"/>
                </a:lnTo>
                <a:lnTo>
                  <a:pt x="215" y="133"/>
                </a:lnTo>
                <a:lnTo>
                  <a:pt x="222" y="187"/>
                </a:lnTo>
                <a:lnTo>
                  <a:pt x="226" y="230"/>
                </a:lnTo>
                <a:lnTo>
                  <a:pt x="222" y="269"/>
                </a:lnTo>
                <a:lnTo>
                  <a:pt x="219" y="309"/>
                </a:lnTo>
                <a:lnTo>
                  <a:pt x="208" y="341"/>
                </a:lnTo>
                <a:lnTo>
                  <a:pt x="197" y="373"/>
                </a:lnTo>
                <a:lnTo>
                  <a:pt x="183" y="402"/>
                </a:lnTo>
                <a:lnTo>
                  <a:pt x="168" y="427"/>
                </a:lnTo>
                <a:lnTo>
                  <a:pt x="150" y="448"/>
                </a:lnTo>
                <a:lnTo>
                  <a:pt x="122" y="445"/>
                </a:lnTo>
                <a:lnTo>
                  <a:pt x="93" y="448"/>
                </a:lnTo>
                <a:lnTo>
                  <a:pt x="64" y="455"/>
                </a:lnTo>
                <a:lnTo>
                  <a:pt x="36" y="466"/>
                </a:lnTo>
                <a:lnTo>
                  <a:pt x="18" y="455"/>
                </a:lnTo>
                <a:lnTo>
                  <a:pt x="0" y="441"/>
                </a:lnTo>
                <a:lnTo>
                  <a:pt x="14" y="459"/>
                </a:lnTo>
                <a:lnTo>
                  <a:pt x="32" y="477"/>
                </a:lnTo>
                <a:lnTo>
                  <a:pt x="47" y="488"/>
                </a:lnTo>
                <a:lnTo>
                  <a:pt x="64" y="498"/>
                </a:lnTo>
                <a:lnTo>
                  <a:pt x="93" y="488"/>
                </a:lnTo>
                <a:lnTo>
                  <a:pt x="122" y="481"/>
                </a:lnTo>
                <a:lnTo>
                  <a:pt x="150" y="477"/>
                </a:lnTo>
                <a:lnTo>
                  <a:pt x="176" y="481"/>
                </a:lnTo>
                <a:lnTo>
                  <a:pt x="197" y="459"/>
                </a:lnTo>
                <a:lnTo>
                  <a:pt x="211" y="434"/>
                </a:lnTo>
                <a:lnTo>
                  <a:pt x="226" y="405"/>
                </a:lnTo>
                <a:lnTo>
                  <a:pt x="237" y="373"/>
                </a:lnTo>
                <a:lnTo>
                  <a:pt x="247" y="341"/>
                </a:lnTo>
                <a:lnTo>
                  <a:pt x="251" y="301"/>
                </a:lnTo>
                <a:lnTo>
                  <a:pt x="254" y="262"/>
                </a:lnTo>
                <a:lnTo>
                  <a:pt x="251" y="219"/>
                </a:lnTo>
                <a:close/>
              </a:path>
            </a:pathLst>
          </a:custGeom>
          <a:solidFill>
            <a:srgbClr val="D6E1E3"/>
          </a:solidFill>
          <a:ln w="9525">
            <a:noFill/>
            <a:round/>
            <a:headEnd/>
            <a:tailEnd/>
          </a:ln>
        </p:spPr>
        <p:txBody>
          <a:bodyPr/>
          <a:lstStyle/>
          <a:p>
            <a:endParaRPr lang="en-US"/>
          </a:p>
        </p:txBody>
      </p:sp>
      <p:sp>
        <p:nvSpPr>
          <p:cNvPr id="38952" name="Freeform 42"/>
          <p:cNvSpPr>
            <a:spLocks/>
          </p:cNvSpPr>
          <p:nvPr/>
        </p:nvSpPr>
        <p:spPr bwMode="auto">
          <a:xfrm>
            <a:off x="3440113" y="2982913"/>
            <a:ext cx="874712" cy="711200"/>
          </a:xfrm>
          <a:custGeom>
            <a:avLst/>
            <a:gdLst>
              <a:gd name="T0" fmla="*/ 2147483647 w 316"/>
              <a:gd name="T1" fmla="*/ 2147483647 h 322"/>
              <a:gd name="T2" fmla="*/ 2147483647 w 316"/>
              <a:gd name="T3" fmla="*/ 2147483647 h 322"/>
              <a:gd name="T4" fmla="*/ 2147483647 w 316"/>
              <a:gd name="T5" fmla="*/ 2147483647 h 322"/>
              <a:gd name="T6" fmla="*/ 2147483647 w 316"/>
              <a:gd name="T7" fmla="*/ 2147483647 h 322"/>
              <a:gd name="T8" fmla="*/ 2147483647 w 316"/>
              <a:gd name="T9" fmla="*/ 2147483647 h 322"/>
              <a:gd name="T10" fmla="*/ 2147483647 w 316"/>
              <a:gd name="T11" fmla="*/ 2147483647 h 322"/>
              <a:gd name="T12" fmla="*/ 2147483647 w 316"/>
              <a:gd name="T13" fmla="*/ 2147483647 h 322"/>
              <a:gd name="T14" fmla="*/ 2147483647 w 316"/>
              <a:gd name="T15" fmla="*/ 2147483647 h 322"/>
              <a:gd name="T16" fmla="*/ 2147483647 w 316"/>
              <a:gd name="T17" fmla="*/ 2147483647 h 322"/>
              <a:gd name="T18" fmla="*/ 2147483647 w 316"/>
              <a:gd name="T19" fmla="*/ 2147483647 h 322"/>
              <a:gd name="T20" fmla="*/ 2147483647 w 316"/>
              <a:gd name="T21" fmla="*/ 2147483647 h 322"/>
              <a:gd name="T22" fmla="*/ 2147483647 w 316"/>
              <a:gd name="T23" fmla="*/ 2147483647 h 322"/>
              <a:gd name="T24" fmla="*/ 2147483647 w 316"/>
              <a:gd name="T25" fmla="*/ 2147483647 h 322"/>
              <a:gd name="T26" fmla="*/ 2147483647 w 316"/>
              <a:gd name="T27" fmla="*/ 2147483647 h 322"/>
              <a:gd name="T28" fmla="*/ 2147483647 w 316"/>
              <a:gd name="T29" fmla="*/ 2147483647 h 322"/>
              <a:gd name="T30" fmla="*/ 0 w 316"/>
              <a:gd name="T31" fmla="*/ 2147483647 h 322"/>
              <a:gd name="T32" fmla="*/ 2147483647 w 316"/>
              <a:gd name="T33" fmla="*/ 2147483647 h 322"/>
              <a:gd name="T34" fmla="*/ 2147483647 w 316"/>
              <a:gd name="T35" fmla="*/ 2147483647 h 322"/>
              <a:gd name="T36" fmla="*/ 2147483647 w 316"/>
              <a:gd name="T37" fmla="*/ 2147483647 h 322"/>
              <a:gd name="T38" fmla="*/ 2147483647 w 316"/>
              <a:gd name="T39" fmla="*/ 2147483647 h 322"/>
              <a:gd name="T40" fmla="*/ 2147483647 w 316"/>
              <a:gd name="T41" fmla="*/ 2147483647 h 322"/>
              <a:gd name="T42" fmla="*/ 2147483647 w 316"/>
              <a:gd name="T43" fmla="*/ 2147483647 h 322"/>
              <a:gd name="T44" fmla="*/ 2147483647 w 316"/>
              <a:gd name="T45" fmla="*/ 2147483647 h 322"/>
              <a:gd name="T46" fmla="*/ 2147483647 w 316"/>
              <a:gd name="T47" fmla="*/ 2147483647 h 322"/>
              <a:gd name="T48" fmla="*/ 2147483647 w 316"/>
              <a:gd name="T49" fmla="*/ 0 h 322"/>
              <a:gd name="T50" fmla="*/ 2147483647 w 316"/>
              <a:gd name="T51" fmla="*/ 0 h 322"/>
              <a:gd name="T52" fmla="*/ 2147483647 w 316"/>
              <a:gd name="T53" fmla="*/ 0 h 322"/>
              <a:gd name="T54" fmla="*/ 2147483647 w 316"/>
              <a:gd name="T55" fmla="*/ 2147483647 h 322"/>
              <a:gd name="T56" fmla="*/ 2147483647 w 316"/>
              <a:gd name="T57" fmla="*/ 2147483647 h 322"/>
              <a:gd name="T58" fmla="*/ 2147483647 w 316"/>
              <a:gd name="T59" fmla="*/ 2147483647 h 322"/>
              <a:gd name="T60" fmla="*/ 2147483647 w 316"/>
              <a:gd name="T61" fmla="*/ 2147483647 h 322"/>
              <a:gd name="T62" fmla="*/ 2147483647 w 316"/>
              <a:gd name="T63" fmla="*/ 2147483647 h 322"/>
              <a:gd name="T64" fmla="*/ 2147483647 w 316"/>
              <a:gd name="T65" fmla="*/ 2147483647 h 322"/>
              <a:gd name="T66" fmla="*/ 2147483647 w 316"/>
              <a:gd name="T67" fmla="*/ 2147483647 h 322"/>
              <a:gd name="T68" fmla="*/ 2147483647 w 316"/>
              <a:gd name="T69" fmla="*/ 2147483647 h 322"/>
              <a:gd name="T70" fmla="*/ 2147483647 w 316"/>
              <a:gd name="T71" fmla="*/ 2147483647 h 322"/>
              <a:gd name="T72" fmla="*/ 2147483647 w 316"/>
              <a:gd name="T73" fmla="*/ 2147483647 h 322"/>
              <a:gd name="T74" fmla="*/ 2147483647 w 316"/>
              <a:gd name="T75" fmla="*/ 2147483647 h 322"/>
              <a:gd name="T76" fmla="*/ 2147483647 w 316"/>
              <a:gd name="T77" fmla="*/ 2147483647 h 322"/>
              <a:gd name="T78" fmla="*/ 2147483647 w 316"/>
              <a:gd name="T79" fmla="*/ 2147483647 h 322"/>
              <a:gd name="T80" fmla="*/ 2147483647 w 316"/>
              <a:gd name="T81" fmla="*/ 2147483647 h 322"/>
              <a:gd name="T82" fmla="*/ 2147483647 w 316"/>
              <a:gd name="T83" fmla="*/ 2147483647 h 322"/>
              <a:gd name="T84" fmla="*/ 2147483647 w 316"/>
              <a:gd name="T85" fmla="*/ 2147483647 h 322"/>
              <a:gd name="T86" fmla="*/ 2147483647 w 316"/>
              <a:gd name="T87" fmla="*/ 2147483647 h 322"/>
              <a:gd name="T88" fmla="*/ 2147483647 w 316"/>
              <a:gd name="T89" fmla="*/ 2147483647 h 322"/>
              <a:gd name="T90" fmla="*/ 2147483647 w 316"/>
              <a:gd name="T91" fmla="*/ 2147483647 h 322"/>
              <a:gd name="T92" fmla="*/ 2147483647 w 316"/>
              <a:gd name="T93" fmla="*/ 2147483647 h 322"/>
              <a:gd name="T94" fmla="*/ 2147483647 w 316"/>
              <a:gd name="T95" fmla="*/ 2147483647 h 322"/>
              <a:gd name="T96" fmla="*/ 2147483647 w 316"/>
              <a:gd name="T97" fmla="*/ 2147483647 h 322"/>
              <a:gd name="T98" fmla="*/ 2147483647 w 316"/>
              <a:gd name="T99" fmla="*/ 2147483647 h 322"/>
              <a:gd name="T100" fmla="*/ 2147483647 w 316"/>
              <a:gd name="T101" fmla="*/ 2147483647 h 32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6"/>
              <a:gd name="T154" fmla="*/ 0 h 322"/>
              <a:gd name="T155" fmla="*/ 316 w 316"/>
              <a:gd name="T156" fmla="*/ 322 h 32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6" h="322">
                <a:moveTo>
                  <a:pt x="140" y="46"/>
                </a:moveTo>
                <a:lnTo>
                  <a:pt x="140" y="46"/>
                </a:lnTo>
                <a:lnTo>
                  <a:pt x="126" y="50"/>
                </a:lnTo>
                <a:lnTo>
                  <a:pt x="112" y="57"/>
                </a:lnTo>
                <a:lnTo>
                  <a:pt x="97" y="64"/>
                </a:lnTo>
                <a:lnTo>
                  <a:pt x="83" y="75"/>
                </a:lnTo>
                <a:lnTo>
                  <a:pt x="61" y="100"/>
                </a:lnTo>
                <a:lnTo>
                  <a:pt x="40" y="136"/>
                </a:lnTo>
                <a:lnTo>
                  <a:pt x="26" y="175"/>
                </a:lnTo>
                <a:lnTo>
                  <a:pt x="11" y="222"/>
                </a:lnTo>
                <a:lnTo>
                  <a:pt x="8" y="268"/>
                </a:lnTo>
                <a:lnTo>
                  <a:pt x="8" y="322"/>
                </a:lnTo>
                <a:lnTo>
                  <a:pt x="4" y="290"/>
                </a:lnTo>
                <a:lnTo>
                  <a:pt x="0" y="232"/>
                </a:lnTo>
                <a:lnTo>
                  <a:pt x="8" y="182"/>
                </a:lnTo>
                <a:lnTo>
                  <a:pt x="18" y="132"/>
                </a:lnTo>
                <a:lnTo>
                  <a:pt x="33" y="93"/>
                </a:lnTo>
                <a:lnTo>
                  <a:pt x="54" y="57"/>
                </a:lnTo>
                <a:lnTo>
                  <a:pt x="79" y="28"/>
                </a:lnTo>
                <a:lnTo>
                  <a:pt x="90" y="17"/>
                </a:lnTo>
                <a:lnTo>
                  <a:pt x="104" y="10"/>
                </a:lnTo>
                <a:lnTo>
                  <a:pt x="122" y="3"/>
                </a:lnTo>
                <a:lnTo>
                  <a:pt x="137" y="0"/>
                </a:lnTo>
                <a:lnTo>
                  <a:pt x="155" y="0"/>
                </a:lnTo>
                <a:lnTo>
                  <a:pt x="169" y="3"/>
                </a:lnTo>
                <a:lnTo>
                  <a:pt x="183" y="7"/>
                </a:lnTo>
                <a:lnTo>
                  <a:pt x="201" y="14"/>
                </a:lnTo>
                <a:lnTo>
                  <a:pt x="215" y="25"/>
                </a:lnTo>
                <a:lnTo>
                  <a:pt x="230" y="39"/>
                </a:lnTo>
                <a:lnTo>
                  <a:pt x="255" y="68"/>
                </a:lnTo>
                <a:lnTo>
                  <a:pt x="276" y="107"/>
                </a:lnTo>
                <a:lnTo>
                  <a:pt x="294" y="150"/>
                </a:lnTo>
                <a:lnTo>
                  <a:pt x="309" y="200"/>
                </a:lnTo>
                <a:lnTo>
                  <a:pt x="316" y="254"/>
                </a:lnTo>
                <a:lnTo>
                  <a:pt x="316" y="268"/>
                </a:lnTo>
                <a:lnTo>
                  <a:pt x="309" y="222"/>
                </a:lnTo>
                <a:lnTo>
                  <a:pt x="291" y="179"/>
                </a:lnTo>
                <a:lnTo>
                  <a:pt x="273" y="139"/>
                </a:lnTo>
                <a:lnTo>
                  <a:pt x="251" y="107"/>
                </a:lnTo>
                <a:lnTo>
                  <a:pt x="226" y="78"/>
                </a:lnTo>
                <a:lnTo>
                  <a:pt x="201" y="60"/>
                </a:lnTo>
                <a:lnTo>
                  <a:pt x="187" y="53"/>
                </a:lnTo>
                <a:lnTo>
                  <a:pt x="172" y="50"/>
                </a:lnTo>
                <a:lnTo>
                  <a:pt x="158" y="46"/>
                </a:lnTo>
                <a:lnTo>
                  <a:pt x="140" y="46"/>
                </a:lnTo>
                <a:close/>
              </a:path>
            </a:pathLst>
          </a:custGeom>
          <a:solidFill>
            <a:srgbClr val="E6E6E6"/>
          </a:solidFill>
          <a:ln w="9525">
            <a:noFill/>
            <a:round/>
            <a:headEnd/>
            <a:tailEnd/>
          </a:ln>
        </p:spPr>
        <p:txBody>
          <a:bodyPr/>
          <a:lstStyle/>
          <a:p>
            <a:endParaRPr lang="en-US"/>
          </a:p>
        </p:txBody>
      </p:sp>
      <p:sp>
        <p:nvSpPr>
          <p:cNvPr id="38953" name="Freeform 43"/>
          <p:cNvSpPr>
            <a:spLocks/>
          </p:cNvSpPr>
          <p:nvPr/>
        </p:nvSpPr>
        <p:spPr bwMode="auto">
          <a:xfrm>
            <a:off x="3519488" y="4100513"/>
            <a:ext cx="776287" cy="292100"/>
          </a:xfrm>
          <a:custGeom>
            <a:avLst/>
            <a:gdLst>
              <a:gd name="T0" fmla="*/ 2147483647 w 280"/>
              <a:gd name="T1" fmla="*/ 2147483647 h 132"/>
              <a:gd name="T2" fmla="*/ 2147483647 w 280"/>
              <a:gd name="T3" fmla="*/ 2147483647 h 132"/>
              <a:gd name="T4" fmla="*/ 2147483647 w 280"/>
              <a:gd name="T5" fmla="*/ 2147483647 h 132"/>
              <a:gd name="T6" fmla="*/ 2147483647 w 280"/>
              <a:gd name="T7" fmla="*/ 2147483647 h 132"/>
              <a:gd name="T8" fmla="*/ 2147483647 w 280"/>
              <a:gd name="T9" fmla="*/ 0 h 132"/>
              <a:gd name="T10" fmla="*/ 2147483647 w 280"/>
              <a:gd name="T11" fmla="*/ 2147483647 h 132"/>
              <a:gd name="T12" fmla="*/ 2147483647 w 280"/>
              <a:gd name="T13" fmla="*/ 2147483647 h 132"/>
              <a:gd name="T14" fmla="*/ 2147483647 w 280"/>
              <a:gd name="T15" fmla="*/ 2147483647 h 132"/>
              <a:gd name="T16" fmla="*/ 2147483647 w 280"/>
              <a:gd name="T17" fmla="*/ 2147483647 h 132"/>
              <a:gd name="T18" fmla="*/ 2147483647 w 280"/>
              <a:gd name="T19" fmla="*/ 2147483647 h 132"/>
              <a:gd name="T20" fmla="*/ 2147483647 w 280"/>
              <a:gd name="T21" fmla="*/ 2147483647 h 132"/>
              <a:gd name="T22" fmla="*/ 2147483647 w 280"/>
              <a:gd name="T23" fmla="*/ 2147483647 h 132"/>
              <a:gd name="T24" fmla="*/ 0 w 280"/>
              <a:gd name="T25" fmla="*/ 2147483647 h 132"/>
              <a:gd name="T26" fmla="*/ 0 w 280"/>
              <a:gd name="T27" fmla="*/ 2147483647 h 132"/>
              <a:gd name="T28" fmla="*/ 2147483647 w 280"/>
              <a:gd name="T29" fmla="*/ 2147483647 h 132"/>
              <a:gd name="T30" fmla="*/ 2147483647 w 280"/>
              <a:gd name="T31" fmla="*/ 2147483647 h 132"/>
              <a:gd name="T32" fmla="*/ 2147483647 w 280"/>
              <a:gd name="T33" fmla="*/ 2147483647 h 132"/>
              <a:gd name="T34" fmla="*/ 2147483647 w 280"/>
              <a:gd name="T35" fmla="*/ 2147483647 h 132"/>
              <a:gd name="T36" fmla="*/ 2147483647 w 280"/>
              <a:gd name="T37" fmla="*/ 2147483647 h 132"/>
              <a:gd name="T38" fmla="*/ 2147483647 w 280"/>
              <a:gd name="T39" fmla="*/ 2147483647 h 132"/>
              <a:gd name="T40" fmla="*/ 2147483647 w 280"/>
              <a:gd name="T41" fmla="*/ 2147483647 h 132"/>
              <a:gd name="T42" fmla="*/ 2147483647 w 280"/>
              <a:gd name="T43" fmla="*/ 2147483647 h 132"/>
              <a:gd name="T44" fmla="*/ 2147483647 w 280"/>
              <a:gd name="T45" fmla="*/ 2147483647 h 132"/>
              <a:gd name="T46" fmla="*/ 2147483647 w 280"/>
              <a:gd name="T47" fmla="*/ 2147483647 h 132"/>
              <a:gd name="T48" fmla="*/ 2147483647 w 280"/>
              <a:gd name="T49" fmla="*/ 2147483647 h 132"/>
              <a:gd name="T50" fmla="*/ 2147483647 w 280"/>
              <a:gd name="T51" fmla="*/ 2147483647 h 1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
              <a:gd name="T79" fmla="*/ 0 h 132"/>
              <a:gd name="T80" fmla="*/ 280 w 280"/>
              <a:gd name="T81" fmla="*/ 132 h 1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 h="132">
                <a:moveTo>
                  <a:pt x="280" y="21"/>
                </a:moveTo>
                <a:lnTo>
                  <a:pt x="280" y="21"/>
                </a:lnTo>
                <a:lnTo>
                  <a:pt x="247" y="11"/>
                </a:lnTo>
                <a:lnTo>
                  <a:pt x="212" y="3"/>
                </a:lnTo>
                <a:lnTo>
                  <a:pt x="172" y="0"/>
                </a:lnTo>
                <a:lnTo>
                  <a:pt x="151" y="3"/>
                </a:lnTo>
                <a:lnTo>
                  <a:pt x="126" y="7"/>
                </a:lnTo>
                <a:lnTo>
                  <a:pt x="104" y="18"/>
                </a:lnTo>
                <a:lnTo>
                  <a:pt x="79" y="28"/>
                </a:lnTo>
                <a:lnTo>
                  <a:pt x="57" y="46"/>
                </a:lnTo>
                <a:lnTo>
                  <a:pt x="36" y="68"/>
                </a:lnTo>
                <a:lnTo>
                  <a:pt x="18" y="97"/>
                </a:lnTo>
                <a:lnTo>
                  <a:pt x="0" y="132"/>
                </a:lnTo>
                <a:lnTo>
                  <a:pt x="11" y="111"/>
                </a:lnTo>
                <a:lnTo>
                  <a:pt x="32" y="89"/>
                </a:lnTo>
                <a:lnTo>
                  <a:pt x="57" y="64"/>
                </a:lnTo>
                <a:lnTo>
                  <a:pt x="75" y="54"/>
                </a:lnTo>
                <a:lnTo>
                  <a:pt x="97" y="43"/>
                </a:lnTo>
                <a:lnTo>
                  <a:pt x="118" y="32"/>
                </a:lnTo>
                <a:lnTo>
                  <a:pt x="143" y="25"/>
                </a:lnTo>
                <a:lnTo>
                  <a:pt x="172" y="21"/>
                </a:lnTo>
                <a:lnTo>
                  <a:pt x="204" y="18"/>
                </a:lnTo>
                <a:lnTo>
                  <a:pt x="240" y="18"/>
                </a:lnTo>
                <a:lnTo>
                  <a:pt x="280" y="21"/>
                </a:lnTo>
                <a:close/>
              </a:path>
            </a:pathLst>
          </a:custGeom>
          <a:solidFill>
            <a:srgbClr val="FFA600"/>
          </a:solidFill>
          <a:ln w="9525">
            <a:noFill/>
            <a:round/>
            <a:headEnd/>
            <a:tailEnd/>
          </a:ln>
        </p:spPr>
        <p:txBody>
          <a:bodyPr/>
          <a:lstStyle/>
          <a:p>
            <a:endParaRPr lang="en-US"/>
          </a:p>
        </p:txBody>
      </p:sp>
      <p:sp>
        <p:nvSpPr>
          <p:cNvPr id="38954" name="Freeform 44"/>
          <p:cNvSpPr>
            <a:spLocks/>
          </p:cNvSpPr>
          <p:nvPr/>
        </p:nvSpPr>
        <p:spPr bwMode="auto">
          <a:xfrm>
            <a:off x="3700463" y="4170363"/>
            <a:ext cx="465137" cy="246062"/>
          </a:xfrm>
          <a:custGeom>
            <a:avLst/>
            <a:gdLst>
              <a:gd name="T0" fmla="*/ 0 w 168"/>
              <a:gd name="T1" fmla="*/ 2147483647 h 111"/>
              <a:gd name="T2" fmla="*/ 0 w 168"/>
              <a:gd name="T3" fmla="*/ 2147483647 h 111"/>
              <a:gd name="T4" fmla="*/ 2147483647 w 168"/>
              <a:gd name="T5" fmla="*/ 2147483647 h 111"/>
              <a:gd name="T6" fmla="*/ 2147483647 w 168"/>
              <a:gd name="T7" fmla="*/ 2147483647 h 111"/>
              <a:gd name="T8" fmla="*/ 2147483647 w 168"/>
              <a:gd name="T9" fmla="*/ 2147483647 h 111"/>
              <a:gd name="T10" fmla="*/ 2147483647 w 168"/>
              <a:gd name="T11" fmla="*/ 2147483647 h 111"/>
              <a:gd name="T12" fmla="*/ 2147483647 w 168"/>
              <a:gd name="T13" fmla="*/ 2147483647 h 111"/>
              <a:gd name="T14" fmla="*/ 2147483647 w 168"/>
              <a:gd name="T15" fmla="*/ 2147483647 h 111"/>
              <a:gd name="T16" fmla="*/ 2147483647 w 168"/>
              <a:gd name="T17" fmla="*/ 2147483647 h 111"/>
              <a:gd name="T18" fmla="*/ 2147483647 w 168"/>
              <a:gd name="T19" fmla="*/ 2147483647 h 111"/>
              <a:gd name="T20" fmla="*/ 2147483647 w 168"/>
              <a:gd name="T21" fmla="*/ 2147483647 h 111"/>
              <a:gd name="T22" fmla="*/ 2147483647 w 168"/>
              <a:gd name="T23" fmla="*/ 2147483647 h 111"/>
              <a:gd name="T24" fmla="*/ 2147483647 w 168"/>
              <a:gd name="T25" fmla="*/ 2147483647 h 111"/>
              <a:gd name="T26" fmla="*/ 2147483647 w 168"/>
              <a:gd name="T27" fmla="*/ 2147483647 h 111"/>
              <a:gd name="T28" fmla="*/ 2147483647 w 168"/>
              <a:gd name="T29" fmla="*/ 2147483647 h 111"/>
              <a:gd name="T30" fmla="*/ 2147483647 w 168"/>
              <a:gd name="T31" fmla="*/ 2147483647 h 111"/>
              <a:gd name="T32" fmla="*/ 2147483647 w 168"/>
              <a:gd name="T33" fmla="*/ 2147483647 h 111"/>
              <a:gd name="T34" fmla="*/ 2147483647 w 168"/>
              <a:gd name="T35" fmla="*/ 2147483647 h 111"/>
              <a:gd name="T36" fmla="*/ 2147483647 w 168"/>
              <a:gd name="T37" fmla="*/ 2147483647 h 111"/>
              <a:gd name="T38" fmla="*/ 2147483647 w 168"/>
              <a:gd name="T39" fmla="*/ 2147483647 h 111"/>
              <a:gd name="T40" fmla="*/ 2147483647 w 168"/>
              <a:gd name="T41" fmla="*/ 2147483647 h 111"/>
              <a:gd name="T42" fmla="*/ 2147483647 w 168"/>
              <a:gd name="T43" fmla="*/ 2147483647 h 111"/>
              <a:gd name="T44" fmla="*/ 2147483647 w 168"/>
              <a:gd name="T45" fmla="*/ 2147483647 h 111"/>
              <a:gd name="T46" fmla="*/ 2147483647 w 168"/>
              <a:gd name="T47" fmla="*/ 2147483647 h 111"/>
              <a:gd name="T48" fmla="*/ 2147483647 w 168"/>
              <a:gd name="T49" fmla="*/ 2147483647 h 111"/>
              <a:gd name="T50" fmla="*/ 2147483647 w 168"/>
              <a:gd name="T51" fmla="*/ 2147483647 h 111"/>
              <a:gd name="T52" fmla="*/ 2147483647 w 168"/>
              <a:gd name="T53" fmla="*/ 0 h 111"/>
              <a:gd name="T54" fmla="*/ 2147483647 w 168"/>
              <a:gd name="T55" fmla="*/ 2147483647 h 111"/>
              <a:gd name="T56" fmla="*/ 2147483647 w 168"/>
              <a:gd name="T57" fmla="*/ 2147483647 h 111"/>
              <a:gd name="T58" fmla="*/ 2147483647 w 168"/>
              <a:gd name="T59" fmla="*/ 2147483647 h 111"/>
              <a:gd name="T60" fmla="*/ 2147483647 w 168"/>
              <a:gd name="T61" fmla="*/ 2147483647 h 111"/>
              <a:gd name="T62" fmla="*/ 2147483647 w 168"/>
              <a:gd name="T63" fmla="*/ 2147483647 h 111"/>
              <a:gd name="T64" fmla="*/ 2147483647 w 168"/>
              <a:gd name="T65" fmla="*/ 2147483647 h 111"/>
              <a:gd name="T66" fmla="*/ 2147483647 w 168"/>
              <a:gd name="T67" fmla="*/ 2147483647 h 111"/>
              <a:gd name="T68" fmla="*/ 2147483647 w 168"/>
              <a:gd name="T69" fmla="*/ 2147483647 h 111"/>
              <a:gd name="T70" fmla="*/ 0 w 168"/>
              <a:gd name="T71" fmla="*/ 2147483647 h 111"/>
              <a:gd name="T72" fmla="*/ 0 w 168"/>
              <a:gd name="T73" fmla="*/ 2147483647 h 111"/>
              <a:gd name="T74" fmla="*/ 0 w 168"/>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111"/>
              <a:gd name="T116" fmla="*/ 168 w 168"/>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111">
                <a:moveTo>
                  <a:pt x="0" y="68"/>
                </a:moveTo>
                <a:lnTo>
                  <a:pt x="0" y="68"/>
                </a:lnTo>
                <a:lnTo>
                  <a:pt x="3" y="79"/>
                </a:lnTo>
                <a:lnTo>
                  <a:pt x="10" y="90"/>
                </a:lnTo>
                <a:lnTo>
                  <a:pt x="18" y="97"/>
                </a:lnTo>
                <a:lnTo>
                  <a:pt x="32" y="104"/>
                </a:lnTo>
                <a:lnTo>
                  <a:pt x="43" y="108"/>
                </a:lnTo>
                <a:lnTo>
                  <a:pt x="61" y="111"/>
                </a:lnTo>
                <a:lnTo>
                  <a:pt x="75" y="111"/>
                </a:lnTo>
                <a:lnTo>
                  <a:pt x="93" y="111"/>
                </a:lnTo>
                <a:lnTo>
                  <a:pt x="111" y="108"/>
                </a:lnTo>
                <a:lnTo>
                  <a:pt x="125" y="100"/>
                </a:lnTo>
                <a:lnTo>
                  <a:pt x="139" y="97"/>
                </a:lnTo>
                <a:lnTo>
                  <a:pt x="150" y="86"/>
                </a:lnTo>
                <a:lnTo>
                  <a:pt x="161" y="79"/>
                </a:lnTo>
                <a:lnTo>
                  <a:pt x="165" y="68"/>
                </a:lnTo>
                <a:lnTo>
                  <a:pt x="168" y="57"/>
                </a:lnTo>
                <a:lnTo>
                  <a:pt x="168" y="47"/>
                </a:lnTo>
                <a:lnTo>
                  <a:pt x="168" y="36"/>
                </a:lnTo>
                <a:lnTo>
                  <a:pt x="161" y="25"/>
                </a:lnTo>
                <a:lnTo>
                  <a:pt x="150" y="18"/>
                </a:lnTo>
                <a:lnTo>
                  <a:pt x="139" y="11"/>
                </a:lnTo>
                <a:lnTo>
                  <a:pt x="125" y="7"/>
                </a:lnTo>
                <a:lnTo>
                  <a:pt x="111" y="4"/>
                </a:lnTo>
                <a:lnTo>
                  <a:pt x="96" y="0"/>
                </a:lnTo>
                <a:lnTo>
                  <a:pt x="78" y="4"/>
                </a:lnTo>
                <a:lnTo>
                  <a:pt x="61" y="7"/>
                </a:lnTo>
                <a:lnTo>
                  <a:pt x="46" y="11"/>
                </a:lnTo>
                <a:lnTo>
                  <a:pt x="32" y="18"/>
                </a:lnTo>
                <a:lnTo>
                  <a:pt x="21" y="25"/>
                </a:lnTo>
                <a:lnTo>
                  <a:pt x="10" y="36"/>
                </a:lnTo>
                <a:lnTo>
                  <a:pt x="3" y="47"/>
                </a:lnTo>
                <a:lnTo>
                  <a:pt x="0" y="57"/>
                </a:lnTo>
                <a:lnTo>
                  <a:pt x="0" y="68"/>
                </a:lnTo>
                <a:close/>
              </a:path>
            </a:pathLst>
          </a:custGeom>
          <a:solidFill>
            <a:srgbClr val="FFFA00"/>
          </a:solidFill>
          <a:ln w="9525">
            <a:noFill/>
            <a:round/>
            <a:headEnd/>
            <a:tailEnd/>
          </a:ln>
        </p:spPr>
        <p:txBody>
          <a:bodyPr/>
          <a:lstStyle/>
          <a:p>
            <a:endParaRPr lang="en-US"/>
          </a:p>
        </p:txBody>
      </p:sp>
      <p:sp>
        <p:nvSpPr>
          <p:cNvPr id="38955" name="Freeform 45"/>
          <p:cNvSpPr>
            <a:spLocks/>
          </p:cNvSpPr>
          <p:nvPr/>
        </p:nvSpPr>
        <p:spPr bwMode="auto">
          <a:xfrm>
            <a:off x="3708400" y="4179888"/>
            <a:ext cx="457200" cy="236537"/>
          </a:xfrm>
          <a:custGeom>
            <a:avLst/>
            <a:gdLst>
              <a:gd name="T0" fmla="*/ 2147483647 w 165"/>
              <a:gd name="T1" fmla="*/ 2147483647 h 107"/>
              <a:gd name="T2" fmla="*/ 2147483647 w 165"/>
              <a:gd name="T3" fmla="*/ 2147483647 h 107"/>
              <a:gd name="T4" fmla="*/ 2147483647 w 165"/>
              <a:gd name="T5" fmla="*/ 2147483647 h 107"/>
              <a:gd name="T6" fmla="*/ 2147483647 w 165"/>
              <a:gd name="T7" fmla="*/ 2147483647 h 107"/>
              <a:gd name="T8" fmla="*/ 2147483647 w 165"/>
              <a:gd name="T9" fmla="*/ 2147483647 h 107"/>
              <a:gd name="T10" fmla="*/ 2147483647 w 165"/>
              <a:gd name="T11" fmla="*/ 2147483647 h 107"/>
              <a:gd name="T12" fmla="*/ 2147483647 w 165"/>
              <a:gd name="T13" fmla="*/ 2147483647 h 107"/>
              <a:gd name="T14" fmla="*/ 2147483647 w 165"/>
              <a:gd name="T15" fmla="*/ 0 h 107"/>
              <a:gd name="T16" fmla="*/ 2147483647 w 165"/>
              <a:gd name="T17" fmla="*/ 0 h 107"/>
              <a:gd name="T18" fmla="*/ 2147483647 w 165"/>
              <a:gd name="T19" fmla="*/ 0 h 107"/>
              <a:gd name="T20" fmla="*/ 2147483647 w 165"/>
              <a:gd name="T21" fmla="*/ 0 h 107"/>
              <a:gd name="T22" fmla="*/ 2147483647 w 165"/>
              <a:gd name="T23" fmla="*/ 2147483647 h 107"/>
              <a:gd name="T24" fmla="*/ 2147483647 w 165"/>
              <a:gd name="T25" fmla="*/ 2147483647 h 107"/>
              <a:gd name="T26" fmla="*/ 2147483647 w 165"/>
              <a:gd name="T27" fmla="*/ 2147483647 h 107"/>
              <a:gd name="T28" fmla="*/ 2147483647 w 165"/>
              <a:gd name="T29" fmla="*/ 2147483647 h 107"/>
              <a:gd name="T30" fmla="*/ 2147483647 w 165"/>
              <a:gd name="T31" fmla="*/ 2147483647 h 107"/>
              <a:gd name="T32" fmla="*/ 2147483647 w 165"/>
              <a:gd name="T33" fmla="*/ 2147483647 h 107"/>
              <a:gd name="T34" fmla="*/ 0 w 165"/>
              <a:gd name="T35" fmla="*/ 2147483647 h 107"/>
              <a:gd name="T36" fmla="*/ 0 w 165"/>
              <a:gd name="T37" fmla="*/ 2147483647 h 107"/>
              <a:gd name="T38" fmla="*/ 0 w 165"/>
              <a:gd name="T39" fmla="*/ 2147483647 h 107"/>
              <a:gd name="T40" fmla="*/ 2147483647 w 165"/>
              <a:gd name="T41" fmla="*/ 2147483647 h 107"/>
              <a:gd name="T42" fmla="*/ 2147483647 w 165"/>
              <a:gd name="T43" fmla="*/ 2147483647 h 107"/>
              <a:gd name="T44" fmla="*/ 2147483647 w 165"/>
              <a:gd name="T45" fmla="*/ 2147483647 h 107"/>
              <a:gd name="T46" fmla="*/ 2147483647 w 165"/>
              <a:gd name="T47" fmla="*/ 2147483647 h 107"/>
              <a:gd name="T48" fmla="*/ 2147483647 w 165"/>
              <a:gd name="T49" fmla="*/ 2147483647 h 107"/>
              <a:gd name="T50" fmla="*/ 2147483647 w 165"/>
              <a:gd name="T51" fmla="*/ 2147483647 h 107"/>
              <a:gd name="T52" fmla="*/ 2147483647 w 165"/>
              <a:gd name="T53" fmla="*/ 2147483647 h 107"/>
              <a:gd name="T54" fmla="*/ 2147483647 w 165"/>
              <a:gd name="T55" fmla="*/ 2147483647 h 107"/>
              <a:gd name="T56" fmla="*/ 2147483647 w 165"/>
              <a:gd name="T57" fmla="*/ 2147483647 h 107"/>
              <a:gd name="T58" fmla="*/ 2147483647 w 165"/>
              <a:gd name="T59" fmla="*/ 2147483647 h 107"/>
              <a:gd name="T60" fmla="*/ 2147483647 w 165"/>
              <a:gd name="T61" fmla="*/ 2147483647 h 107"/>
              <a:gd name="T62" fmla="*/ 2147483647 w 165"/>
              <a:gd name="T63" fmla="*/ 2147483647 h 107"/>
              <a:gd name="T64" fmla="*/ 2147483647 w 165"/>
              <a:gd name="T65" fmla="*/ 2147483647 h 107"/>
              <a:gd name="T66" fmla="*/ 2147483647 w 165"/>
              <a:gd name="T67" fmla="*/ 2147483647 h 107"/>
              <a:gd name="T68" fmla="*/ 2147483647 w 165"/>
              <a:gd name="T69" fmla="*/ 2147483647 h 107"/>
              <a:gd name="T70" fmla="*/ 2147483647 w 165"/>
              <a:gd name="T71" fmla="*/ 2147483647 h 107"/>
              <a:gd name="T72" fmla="*/ 2147483647 w 165"/>
              <a:gd name="T73" fmla="*/ 2147483647 h 107"/>
              <a:gd name="T74" fmla="*/ 2147483647 w 165"/>
              <a:gd name="T75" fmla="*/ 2147483647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7"/>
              <a:gd name="T116" fmla="*/ 165 w 165"/>
              <a:gd name="T117" fmla="*/ 107 h 1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7">
                <a:moveTo>
                  <a:pt x="165" y="43"/>
                </a:moveTo>
                <a:lnTo>
                  <a:pt x="165" y="43"/>
                </a:lnTo>
                <a:lnTo>
                  <a:pt x="162" y="32"/>
                </a:lnTo>
                <a:lnTo>
                  <a:pt x="154" y="21"/>
                </a:lnTo>
                <a:lnTo>
                  <a:pt x="147" y="14"/>
                </a:lnTo>
                <a:lnTo>
                  <a:pt x="136" y="7"/>
                </a:lnTo>
                <a:lnTo>
                  <a:pt x="122" y="3"/>
                </a:lnTo>
                <a:lnTo>
                  <a:pt x="108" y="0"/>
                </a:lnTo>
                <a:lnTo>
                  <a:pt x="93" y="0"/>
                </a:lnTo>
                <a:lnTo>
                  <a:pt x="75" y="0"/>
                </a:lnTo>
                <a:lnTo>
                  <a:pt x="58" y="3"/>
                </a:lnTo>
                <a:lnTo>
                  <a:pt x="43" y="10"/>
                </a:lnTo>
                <a:lnTo>
                  <a:pt x="32" y="14"/>
                </a:lnTo>
                <a:lnTo>
                  <a:pt x="18" y="25"/>
                </a:lnTo>
                <a:lnTo>
                  <a:pt x="11" y="32"/>
                </a:lnTo>
                <a:lnTo>
                  <a:pt x="4" y="43"/>
                </a:lnTo>
                <a:lnTo>
                  <a:pt x="0" y="53"/>
                </a:lnTo>
                <a:lnTo>
                  <a:pt x="0" y="64"/>
                </a:lnTo>
                <a:lnTo>
                  <a:pt x="4" y="75"/>
                </a:lnTo>
                <a:lnTo>
                  <a:pt x="11" y="82"/>
                </a:lnTo>
                <a:lnTo>
                  <a:pt x="18" y="89"/>
                </a:lnTo>
                <a:lnTo>
                  <a:pt x="29" y="96"/>
                </a:lnTo>
                <a:lnTo>
                  <a:pt x="43" y="104"/>
                </a:lnTo>
                <a:lnTo>
                  <a:pt x="58" y="104"/>
                </a:lnTo>
                <a:lnTo>
                  <a:pt x="72" y="107"/>
                </a:lnTo>
                <a:lnTo>
                  <a:pt x="90" y="104"/>
                </a:lnTo>
                <a:lnTo>
                  <a:pt x="104" y="100"/>
                </a:lnTo>
                <a:lnTo>
                  <a:pt x="122" y="96"/>
                </a:lnTo>
                <a:lnTo>
                  <a:pt x="133" y="89"/>
                </a:lnTo>
                <a:lnTo>
                  <a:pt x="144" y="82"/>
                </a:lnTo>
                <a:lnTo>
                  <a:pt x="154" y="71"/>
                </a:lnTo>
                <a:lnTo>
                  <a:pt x="162" y="64"/>
                </a:lnTo>
                <a:lnTo>
                  <a:pt x="165" y="53"/>
                </a:lnTo>
                <a:lnTo>
                  <a:pt x="165" y="43"/>
                </a:lnTo>
                <a:close/>
              </a:path>
            </a:pathLst>
          </a:custGeom>
          <a:solidFill>
            <a:srgbClr val="FFF700"/>
          </a:solidFill>
          <a:ln w="9525">
            <a:noFill/>
            <a:round/>
            <a:headEnd/>
            <a:tailEnd/>
          </a:ln>
        </p:spPr>
        <p:txBody>
          <a:bodyPr/>
          <a:lstStyle/>
          <a:p>
            <a:endParaRPr lang="en-US"/>
          </a:p>
        </p:txBody>
      </p:sp>
      <p:sp>
        <p:nvSpPr>
          <p:cNvPr id="38956" name="Freeform 46"/>
          <p:cNvSpPr>
            <a:spLocks/>
          </p:cNvSpPr>
          <p:nvPr/>
        </p:nvSpPr>
        <p:spPr bwMode="auto">
          <a:xfrm>
            <a:off x="3719513" y="4186238"/>
            <a:ext cx="438150" cy="223837"/>
          </a:xfrm>
          <a:custGeom>
            <a:avLst/>
            <a:gdLst>
              <a:gd name="T0" fmla="*/ 2147483647 w 158"/>
              <a:gd name="T1" fmla="*/ 2147483647 h 101"/>
              <a:gd name="T2" fmla="*/ 2147483647 w 158"/>
              <a:gd name="T3" fmla="*/ 2147483647 h 101"/>
              <a:gd name="T4" fmla="*/ 2147483647 w 158"/>
              <a:gd name="T5" fmla="*/ 2147483647 h 101"/>
              <a:gd name="T6" fmla="*/ 2147483647 w 158"/>
              <a:gd name="T7" fmla="*/ 2147483647 h 101"/>
              <a:gd name="T8" fmla="*/ 2147483647 w 158"/>
              <a:gd name="T9" fmla="*/ 2147483647 h 101"/>
              <a:gd name="T10" fmla="*/ 2147483647 w 158"/>
              <a:gd name="T11" fmla="*/ 2147483647 h 101"/>
              <a:gd name="T12" fmla="*/ 2147483647 w 158"/>
              <a:gd name="T13" fmla="*/ 0 h 101"/>
              <a:gd name="T14" fmla="*/ 2147483647 w 158"/>
              <a:gd name="T15" fmla="*/ 0 h 101"/>
              <a:gd name="T16" fmla="*/ 2147483647 w 158"/>
              <a:gd name="T17" fmla="*/ 0 h 101"/>
              <a:gd name="T18" fmla="*/ 2147483647 w 158"/>
              <a:gd name="T19" fmla="*/ 2147483647 h 101"/>
              <a:gd name="T20" fmla="*/ 2147483647 w 158"/>
              <a:gd name="T21" fmla="*/ 2147483647 h 101"/>
              <a:gd name="T22" fmla="*/ 2147483647 w 158"/>
              <a:gd name="T23" fmla="*/ 2147483647 h 101"/>
              <a:gd name="T24" fmla="*/ 2147483647 w 158"/>
              <a:gd name="T25" fmla="*/ 2147483647 h 101"/>
              <a:gd name="T26" fmla="*/ 0 w 158"/>
              <a:gd name="T27" fmla="*/ 2147483647 h 101"/>
              <a:gd name="T28" fmla="*/ 0 w 158"/>
              <a:gd name="T29" fmla="*/ 2147483647 h 101"/>
              <a:gd name="T30" fmla="*/ 0 w 158"/>
              <a:gd name="T31" fmla="*/ 2147483647 h 101"/>
              <a:gd name="T32" fmla="*/ 2147483647 w 158"/>
              <a:gd name="T33" fmla="*/ 2147483647 h 101"/>
              <a:gd name="T34" fmla="*/ 2147483647 w 158"/>
              <a:gd name="T35" fmla="*/ 2147483647 h 101"/>
              <a:gd name="T36" fmla="*/ 2147483647 w 158"/>
              <a:gd name="T37" fmla="*/ 2147483647 h 101"/>
              <a:gd name="T38" fmla="*/ 2147483647 w 158"/>
              <a:gd name="T39" fmla="*/ 2147483647 h 101"/>
              <a:gd name="T40" fmla="*/ 2147483647 w 158"/>
              <a:gd name="T41" fmla="*/ 2147483647 h 101"/>
              <a:gd name="T42" fmla="*/ 2147483647 w 158"/>
              <a:gd name="T43" fmla="*/ 2147483647 h 101"/>
              <a:gd name="T44" fmla="*/ 2147483647 w 158"/>
              <a:gd name="T45" fmla="*/ 2147483647 h 101"/>
              <a:gd name="T46" fmla="*/ 2147483647 w 158"/>
              <a:gd name="T47" fmla="*/ 2147483647 h 101"/>
              <a:gd name="T48" fmla="*/ 2147483647 w 158"/>
              <a:gd name="T49" fmla="*/ 2147483647 h 101"/>
              <a:gd name="T50" fmla="*/ 2147483647 w 158"/>
              <a:gd name="T51" fmla="*/ 2147483647 h 101"/>
              <a:gd name="T52" fmla="*/ 2147483647 w 158"/>
              <a:gd name="T53" fmla="*/ 2147483647 h 101"/>
              <a:gd name="T54" fmla="*/ 2147483647 w 158"/>
              <a:gd name="T55" fmla="*/ 2147483647 h 101"/>
              <a:gd name="T56" fmla="*/ 2147483647 w 158"/>
              <a:gd name="T57" fmla="*/ 2147483647 h 101"/>
              <a:gd name="T58" fmla="*/ 2147483647 w 158"/>
              <a:gd name="T59" fmla="*/ 2147483647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1"/>
              <a:gd name="T92" fmla="*/ 158 w 158"/>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1">
                <a:moveTo>
                  <a:pt x="158" y="40"/>
                </a:moveTo>
                <a:lnTo>
                  <a:pt x="158" y="40"/>
                </a:lnTo>
                <a:lnTo>
                  <a:pt x="154" y="29"/>
                </a:lnTo>
                <a:lnTo>
                  <a:pt x="147" y="22"/>
                </a:lnTo>
                <a:lnTo>
                  <a:pt x="140" y="15"/>
                </a:lnTo>
                <a:lnTo>
                  <a:pt x="129" y="7"/>
                </a:lnTo>
                <a:lnTo>
                  <a:pt x="104" y="0"/>
                </a:lnTo>
                <a:lnTo>
                  <a:pt x="71" y="0"/>
                </a:lnTo>
                <a:lnTo>
                  <a:pt x="43" y="7"/>
                </a:lnTo>
                <a:lnTo>
                  <a:pt x="18" y="22"/>
                </a:lnTo>
                <a:lnTo>
                  <a:pt x="11" y="29"/>
                </a:lnTo>
                <a:lnTo>
                  <a:pt x="3" y="40"/>
                </a:lnTo>
                <a:lnTo>
                  <a:pt x="0" y="50"/>
                </a:lnTo>
                <a:lnTo>
                  <a:pt x="0" y="61"/>
                </a:lnTo>
                <a:lnTo>
                  <a:pt x="3" y="72"/>
                </a:lnTo>
                <a:lnTo>
                  <a:pt x="7" y="79"/>
                </a:lnTo>
                <a:lnTo>
                  <a:pt x="18" y="86"/>
                </a:lnTo>
                <a:lnTo>
                  <a:pt x="28" y="93"/>
                </a:lnTo>
                <a:lnTo>
                  <a:pt x="54" y="101"/>
                </a:lnTo>
                <a:lnTo>
                  <a:pt x="86" y="101"/>
                </a:lnTo>
                <a:lnTo>
                  <a:pt x="114" y="90"/>
                </a:lnTo>
                <a:lnTo>
                  <a:pt x="140" y="79"/>
                </a:lnTo>
                <a:lnTo>
                  <a:pt x="147" y="68"/>
                </a:lnTo>
                <a:lnTo>
                  <a:pt x="154" y="58"/>
                </a:lnTo>
                <a:lnTo>
                  <a:pt x="158" y="50"/>
                </a:lnTo>
                <a:lnTo>
                  <a:pt x="158" y="40"/>
                </a:lnTo>
                <a:close/>
              </a:path>
            </a:pathLst>
          </a:custGeom>
          <a:solidFill>
            <a:srgbClr val="FFF400"/>
          </a:solidFill>
          <a:ln w="9525">
            <a:noFill/>
            <a:round/>
            <a:headEnd/>
            <a:tailEnd/>
          </a:ln>
        </p:spPr>
        <p:txBody>
          <a:bodyPr/>
          <a:lstStyle/>
          <a:p>
            <a:endParaRPr lang="en-US"/>
          </a:p>
        </p:txBody>
      </p:sp>
      <p:sp>
        <p:nvSpPr>
          <p:cNvPr id="38957" name="Freeform 47"/>
          <p:cNvSpPr>
            <a:spLocks/>
          </p:cNvSpPr>
          <p:nvPr/>
        </p:nvSpPr>
        <p:spPr bwMode="auto">
          <a:xfrm>
            <a:off x="3727450" y="4186238"/>
            <a:ext cx="419100" cy="214312"/>
          </a:xfrm>
          <a:custGeom>
            <a:avLst/>
            <a:gdLst>
              <a:gd name="T0" fmla="*/ 2147483647 w 151"/>
              <a:gd name="T1" fmla="*/ 2147483647 h 97"/>
              <a:gd name="T2" fmla="*/ 2147483647 w 151"/>
              <a:gd name="T3" fmla="*/ 2147483647 h 97"/>
              <a:gd name="T4" fmla="*/ 2147483647 w 151"/>
              <a:gd name="T5" fmla="*/ 2147483647 h 97"/>
              <a:gd name="T6" fmla="*/ 2147483647 w 151"/>
              <a:gd name="T7" fmla="*/ 2147483647 h 97"/>
              <a:gd name="T8" fmla="*/ 2147483647 w 151"/>
              <a:gd name="T9" fmla="*/ 2147483647 h 97"/>
              <a:gd name="T10" fmla="*/ 2147483647 w 151"/>
              <a:gd name="T11" fmla="*/ 2147483647 h 97"/>
              <a:gd name="T12" fmla="*/ 2147483647 w 151"/>
              <a:gd name="T13" fmla="*/ 0 h 97"/>
              <a:gd name="T14" fmla="*/ 2147483647 w 151"/>
              <a:gd name="T15" fmla="*/ 0 h 97"/>
              <a:gd name="T16" fmla="*/ 2147483647 w 151"/>
              <a:gd name="T17" fmla="*/ 0 h 97"/>
              <a:gd name="T18" fmla="*/ 2147483647 w 151"/>
              <a:gd name="T19" fmla="*/ 2147483647 h 97"/>
              <a:gd name="T20" fmla="*/ 2147483647 w 151"/>
              <a:gd name="T21" fmla="*/ 2147483647 h 97"/>
              <a:gd name="T22" fmla="*/ 2147483647 w 151"/>
              <a:gd name="T23" fmla="*/ 2147483647 h 97"/>
              <a:gd name="T24" fmla="*/ 2147483647 w 151"/>
              <a:gd name="T25" fmla="*/ 2147483647 h 97"/>
              <a:gd name="T26" fmla="*/ 0 w 151"/>
              <a:gd name="T27" fmla="*/ 2147483647 h 97"/>
              <a:gd name="T28" fmla="*/ 0 w 151"/>
              <a:gd name="T29" fmla="*/ 2147483647 h 97"/>
              <a:gd name="T30" fmla="*/ 0 w 151"/>
              <a:gd name="T31" fmla="*/ 2147483647 h 97"/>
              <a:gd name="T32" fmla="*/ 2147483647 w 151"/>
              <a:gd name="T33" fmla="*/ 2147483647 h 97"/>
              <a:gd name="T34" fmla="*/ 2147483647 w 151"/>
              <a:gd name="T35" fmla="*/ 2147483647 h 97"/>
              <a:gd name="T36" fmla="*/ 2147483647 w 151"/>
              <a:gd name="T37" fmla="*/ 2147483647 h 97"/>
              <a:gd name="T38" fmla="*/ 2147483647 w 151"/>
              <a:gd name="T39" fmla="*/ 2147483647 h 97"/>
              <a:gd name="T40" fmla="*/ 2147483647 w 151"/>
              <a:gd name="T41" fmla="*/ 2147483647 h 97"/>
              <a:gd name="T42" fmla="*/ 2147483647 w 151"/>
              <a:gd name="T43" fmla="*/ 2147483647 h 97"/>
              <a:gd name="T44" fmla="*/ 2147483647 w 151"/>
              <a:gd name="T45" fmla="*/ 2147483647 h 97"/>
              <a:gd name="T46" fmla="*/ 2147483647 w 151"/>
              <a:gd name="T47" fmla="*/ 2147483647 h 97"/>
              <a:gd name="T48" fmla="*/ 2147483647 w 151"/>
              <a:gd name="T49" fmla="*/ 2147483647 h 97"/>
              <a:gd name="T50" fmla="*/ 2147483647 w 151"/>
              <a:gd name="T51" fmla="*/ 2147483647 h 97"/>
              <a:gd name="T52" fmla="*/ 2147483647 w 151"/>
              <a:gd name="T53" fmla="*/ 2147483647 h 97"/>
              <a:gd name="T54" fmla="*/ 2147483647 w 151"/>
              <a:gd name="T55" fmla="*/ 2147483647 h 97"/>
              <a:gd name="T56" fmla="*/ 2147483647 w 151"/>
              <a:gd name="T57" fmla="*/ 2147483647 h 97"/>
              <a:gd name="T58" fmla="*/ 2147483647 w 151"/>
              <a:gd name="T59" fmla="*/ 2147483647 h 9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1"/>
              <a:gd name="T91" fmla="*/ 0 h 97"/>
              <a:gd name="T92" fmla="*/ 151 w 151"/>
              <a:gd name="T93" fmla="*/ 97 h 9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1" h="97">
                <a:moveTo>
                  <a:pt x="151" y="40"/>
                </a:moveTo>
                <a:lnTo>
                  <a:pt x="151" y="40"/>
                </a:lnTo>
                <a:lnTo>
                  <a:pt x="147" y="29"/>
                </a:lnTo>
                <a:lnTo>
                  <a:pt x="144" y="22"/>
                </a:lnTo>
                <a:lnTo>
                  <a:pt x="133" y="15"/>
                </a:lnTo>
                <a:lnTo>
                  <a:pt x="122" y="7"/>
                </a:lnTo>
                <a:lnTo>
                  <a:pt x="97" y="0"/>
                </a:lnTo>
                <a:lnTo>
                  <a:pt x="68" y="0"/>
                </a:lnTo>
                <a:lnTo>
                  <a:pt x="40" y="11"/>
                </a:lnTo>
                <a:lnTo>
                  <a:pt x="18" y="22"/>
                </a:lnTo>
                <a:lnTo>
                  <a:pt x="8" y="32"/>
                </a:lnTo>
                <a:lnTo>
                  <a:pt x="4" y="40"/>
                </a:lnTo>
                <a:lnTo>
                  <a:pt x="0" y="50"/>
                </a:lnTo>
                <a:lnTo>
                  <a:pt x="0" y="61"/>
                </a:lnTo>
                <a:lnTo>
                  <a:pt x="4" y="68"/>
                </a:lnTo>
                <a:lnTo>
                  <a:pt x="8" y="79"/>
                </a:lnTo>
                <a:lnTo>
                  <a:pt x="18" y="86"/>
                </a:lnTo>
                <a:lnTo>
                  <a:pt x="25" y="90"/>
                </a:lnTo>
                <a:lnTo>
                  <a:pt x="51" y="97"/>
                </a:lnTo>
                <a:lnTo>
                  <a:pt x="83" y="97"/>
                </a:lnTo>
                <a:lnTo>
                  <a:pt x="111" y="90"/>
                </a:lnTo>
                <a:lnTo>
                  <a:pt x="133" y="75"/>
                </a:lnTo>
                <a:lnTo>
                  <a:pt x="140" y="68"/>
                </a:lnTo>
                <a:lnTo>
                  <a:pt x="147" y="58"/>
                </a:lnTo>
                <a:lnTo>
                  <a:pt x="151" y="50"/>
                </a:lnTo>
                <a:lnTo>
                  <a:pt x="151" y="40"/>
                </a:lnTo>
                <a:close/>
              </a:path>
            </a:pathLst>
          </a:custGeom>
          <a:solidFill>
            <a:srgbClr val="FFF000"/>
          </a:solidFill>
          <a:ln w="9525">
            <a:noFill/>
            <a:round/>
            <a:headEnd/>
            <a:tailEnd/>
          </a:ln>
        </p:spPr>
        <p:txBody>
          <a:bodyPr/>
          <a:lstStyle/>
          <a:p>
            <a:endParaRPr lang="en-US"/>
          </a:p>
        </p:txBody>
      </p:sp>
      <p:sp>
        <p:nvSpPr>
          <p:cNvPr id="38958" name="Freeform 48"/>
          <p:cNvSpPr>
            <a:spLocks/>
          </p:cNvSpPr>
          <p:nvPr/>
        </p:nvSpPr>
        <p:spPr bwMode="auto">
          <a:xfrm>
            <a:off x="3738563" y="4195763"/>
            <a:ext cx="396875" cy="204787"/>
          </a:xfrm>
          <a:custGeom>
            <a:avLst/>
            <a:gdLst>
              <a:gd name="T0" fmla="*/ 2147483647 w 143"/>
              <a:gd name="T1" fmla="*/ 2147483647 h 93"/>
              <a:gd name="T2" fmla="*/ 2147483647 w 143"/>
              <a:gd name="T3" fmla="*/ 2147483647 h 93"/>
              <a:gd name="T4" fmla="*/ 2147483647 w 143"/>
              <a:gd name="T5" fmla="*/ 2147483647 h 93"/>
              <a:gd name="T6" fmla="*/ 2147483647 w 143"/>
              <a:gd name="T7" fmla="*/ 2147483647 h 93"/>
              <a:gd name="T8" fmla="*/ 2147483647 w 143"/>
              <a:gd name="T9" fmla="*/ 2147483647 h 93"/>
              <a:gd name="T10" fmla="*/ 2147483647 w 143"/>
              <a:gd name="T11" fmla="*/ 2147483647 h 93"/>
              <a:gd name="T12" fmla="*/ 2147483647 w 143"/>
              <a:gd name="T13" fmla="*/ 0 h 93"/>
              <a:gd name="T14" fmla="*/ 2147483647 w 143"/>
              <a:gd name="T15" fmla="*/ 0 h 93"/>
              <a:gd name="T16" fmla="*/ 2147483647 w 143"/>
              <a:gd name="T17" fmla="*/ 0 h 93"/>
              <a:gd name="T18" fmla="*/ 2147483647 w 143"/>
              <a:gd name="T19" fmla="*/ 2147483647 h 93"/>
              <a:gd name="T20" fmla="*/ 2147483647 w 143"/>
              <a:gd name="T21" fmla="*/ 2147483647 h 93"/>
              <a:gd name="T22" fmla="*/ 2147483647 w 143"/>
              <a:gd name="T23" fmla="*/ 2147483647 h 93"/>
              <a:gd name="T24" fmla="*/ 2147483647 w 143"/>
              <a:gd name="T25" fmla="*/ 2147483647 h 93"/>
              <a:gd name="T26" fmla="*/ 0 w 143"/>
              <a:gd name="T27" fmla="*/ 2147483647 h 93"/>
              <a:gd name="T28" fmla="*/ 0 w 143"/>
              <a:gd name="T29" fmla="*/ 2147483647 h 93"/>
              <a:gd name="T30" fmla="*/ 0 w 143"/>
              <a:gd name="T31" fmla="*/ 2147483647 h 93"/>
              <a:gd name="T32" fmla="*/ 2147483647 w 143"/>
              <a:gd name="T33" fmla="*/ 2147483647 h 93"/>
              <a:gd name="T34" fmla="*/ 2147483647 w 143"/>
              <a:gd name="T35" fmla="*/ 2147483647 h 93"/>
              <a:gd name="T36" fmla="*/ 2147483647 w 143"/>
              <a:gd name="T37" fmla="*/ 2147483647 h 93"/>
              <a:gd name="T38" fmla="*/ 2147483647 w 143"/>
              <a:gd name="T39" fmla="*/ 2147483647 h 93"/>
              <a:gd name="T40" fmla="*/ 2147483647 w 143"/>
              <a:gd name="T41" fmla="*/ 2147483647 h 93"/>
              <a:gd name="T42" fmla="*/ 2147483647 w 143"/>
              <a:gd name="T43" fmla="*/ 2147483647 h 93"/>
              <a:gd name="T44" fmla="*/ 2147483647 w 143"/>
              <a:gd name="T45" fmla="*/ 2147483647 h 93"/>
              <a:gd name="T46" fmla="*/ 2147483647 w 143"/>
              <a:gd name="T47" fmla="*/ 2147483647 h 93"/>
              <a:gd name="T48" fmla="*/ 2147483647 w 143"/>
              <a:gd name="T49" fmla="*/ 2147483647 h 93"/>
              <a:gd name="T50" fmla="*/ 2147483647 w 143"/>
              <a:gd name="T51" fmla="*/ 2147483647 h 93"/>
              <a:gd name="T52" fmla="*/ 2147483647 w 143"/>
              <a:gd name="T53" fmla="*/ 2147483647 h 93"/>
              <a:gd name="T54" fmla="*/ 2147483647 w 143"/>
              <a:gd name="T55" fmla="*/ 2147483647 h 93"/>
              <a:gd name="T56" fmla="*/ 2147483647 w 143"/>
              <a:gd name="T57" fmla="*/ 2147483647 h 93"/>
              <a:gd name="T58" fmla="*/ 2147483647 w 143"/>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3"/>
              <a:gd name="T91" fmla="*/ 0 h 93"/>
              <a:gd name="T92" fmla="*/ 143 w 143"/>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3" h="93">
                <a:moveTo>
                  <a:pt x="143" y="36"/>
                </a:moveTo>
                <a:lnTo>
                  <a:pt x="143" y="36"/>
                </a:lnTo>
                <a:lnTo>
                  <a:pt x="140" y="28"/>
                </a:lnTo>
                <a:lnTo>
                  <a:pt x="136" y="18"/>
                </a:lnTo>
                <a:lnTo>
                  <a:pt x="129" y="11"/>
                </a:lnTo>
                <a:lnTo>
                  <a:pt x="118" y="7"/>
                </a:lnTo>
                <a:lnTo>
                  <a:pt x="93" y="0"/>
                </a:lnTo>
                <a:lnTo>
                  <a:pt x="64" y="0"/>
                </a:lnTo>
                <a:lnTo>
                  <a:pt x="36" y="7"/>
                </a:lnTo>
                <a:lnTo>
                  <a:pt x="14" y="21"/>
                </a:lnTo>
                <a:lnTo>
                  <a:pt x="7" y="28"/>
                </a:lnTo>
                <a:lnTo>
                  <a:pt x="4" y="36"/>
                </a:lnTo>
                <a:lnTo>
                  <a:pt x="0" y="46"/>
                </a:lnTo>
                <a:lnTo>
                  <a:pt x="0" y="57"/>
                </a:lnTo>
                <a:lnTo>
                  <a:pt x="4" y="64"/>
                </a:lnTo>
                <a:lnTo>
                  <a:pt x="7" y="71"/>
                </a:lnTo>
                <a:lnTo>
                  <a:pt x="14" y="79"/>
                </a:lnTo>
                <a:lnTo>
                  <a:pt x="25" y="86"/>
                </a:lnTo>
                <a:lnTo>
                  <a:pt x="50" y="93"/>
                </a:lnTo>
                <a:lnTo>
                  <a:pt x="79" y="93"/>
                </a:lnTo>
                <a:lnTo>
                  <a:pt x="104" y="86"/>
                </a:lnTo>
                <a:lnTo>
                  <a:pt x="125" y="71"/>
                </a:lnTo>
                <a:lnTo>
                  <a:pt x="136" y="64"/>
                </a:lnTo>
                <a:lnTo>
                  <a:pt x="140" y="54"/>
                </a:lnTo>
                <a:lnTo>
                  <a:pt x="143" y="46"/>
                </a:lnTo>
                <a:lnTo>
                  <a:pt x="143" y="36"/>
                </a:lnTo>
                <a:close/>
              </a:path>
            </a:pathLst>
          </a:custGeom>
          <a:solidFill>
            <a:srgbClr val="FFED00"/>
          </a:solidFill>
          <a:ln w="9525">
            <a:noFill/>
            <a:round/>
            <a:headEnd/>
            <a:tailEnd/>
          </a:ln>
        </p:spPr>
        <p:txBody>
          <a:bodyPr/>
          <a:lstStyle/>
          <a:p>
            <a:endParaRPr lang="en-US"/>
          </a:p>
        </p:txBody>
      </p:sp>
      <p:sp>
        <p:nvSpPr>
          <p:cNvPr id="38959" name="Freeform 49"/>
          <p:cNvSpPr>
            <a:spLocks/>
          </p:cNvSpPr>
          <p:nvPr/>
        </p:nvSpPr>
        <p:spPr bwMode="auto">
          <a:xfrm>
            <a:off x="3749675" y="4195763"/>
            <a:ext cx="376238" cy="196850"/>
          </a:xfrm>
          <a:custGeom>
            <a:avLst/>
            <a:gdLst>
              <a:gd name="T0" fmla="*/ 2147483647 w 136"/>
              <a:gd name="T1" fmla="*/ 2147483647 h 89"/>
              <a:gd name="T2" fmla="*/ 2147483647 w 136"/>
              <a:gd name="T3" fmla="*/ 2147483647 h 89"/>
              <a:gd name="T4" fmla="*/ 2147483647 w 136"/>
              <a:gd name="T5" fmla="*/ 2147483647 h 89"/>
              <a:gd name="T6" fmla="*/ 2147483647 w 136"/>
              <a:gd name="T7" fmla="*/ 2147483647 h 89"/>
              <a:gd name="T8" fmla="*/ 2147483647 w 136"/>
              <a:gd name="T9" fmla="*/ 2147483647 h 89"/>
              <a:gd name="T10" fmla="*/ 2147483647 w 136"/>
              <a:gd name="T11" fmla="*/ 2147483647 h 89"/>
              <a:gd name="T12" fmla="*/ 2147483647 w 136"/>
              <a:gd name="T13" fmla="*/ 0 h 89"/>
              <a:gd name="T14" fmla="*/ 2147483647 w 136"/>
              <a:gd name="T15" fmla="*/ 2147483647 h 89"/>
              <a:gd name="T16" fmla="*/ 2147483647 w 136"/>
              <a:gd name="T17" fmla="*/ 2147483647 h 89"/>
              <a:gd name="T18" fmla="*/ 2147483647 w 136"/>
              <a:gd name="T19" fmla="*/ 2147483647 h 89"/>
              <a:gd name="T20" fmla="*/ 2147483647 w 136"/>
              <a:gd name="T21" fmla="*/ 2147483647 h 89"/>
              <a:gd name="T22" fmla="*/ 2147483647 w 136"/>
              <a:gd name="T23" fmla="*/ 2147483647 h 89"/>
              <a:gd name="T24" fmla="*/ 2147483647 w 136"/>
              <a:gd name="T25" fmla="*/ 2147483647 h 89"/>
              <a:gd name="T26" fmla="*/ 0 w 136"/>
              <a:gd name="T27" fmla="*/ 2147483647 h 89"/>
              <a:gd name="T28" fmla="*/ 0 w 136"/>
              <a:gd name="T29" fmla="*/ 2147483647 h 89"/>
              <a:gd name="T30" fmla="*/ 0 w 136"/>
              <a:gd name="T31" fmla="*/ 2147483647 h 89"/>
              <a:gd name="T32" fmla="*/ 0 w 136"/>
              <a:gd name="T33" fmla="*/ 2147483647 h 89"/>
              <a:gd name="T34" fmla="*/ 2147483647 w 136"/>
              <a:gd name="T35" fmla="*/ 2147483647 h 89"/>
              <a:gd name="T36" fmla="*/ 2147483647 w 136"/>
              <a:gd name="T37" fmla="*/ 2147483647 h 89"/>
              <a:gd name="T38" fmla="*/ 2147483647 w 136"/>
              <a:gd name="T39" fmla="*/ 2147483647 h 89"/>
              <a:gd name="T40" fmla="*/ 2147483647 w 136"/>
              <a:gd name="T41" fmla="*/ 2147483647 h 89"/>
              <a:gd name="T42" fmla="*/ 2147483647 w 136"/>
              <a:gd name="T43" fmla="*/ 2147483647 h 89"/>
              <a:gd name="T44" fmla="*/ 2147483647 w 136"/>
              <a:gd name="T45" fmla="*/ 2147483647 h 89"/>
              <a:gd name="T46" fmla="*/ 2147483647 w 136"/>
              <a:gd name="T47" fmla="*/ 2147483647 h 89"/>
              <a:gd name="T48" fmla="*/ 2147483647 w 136"/>
              <a:gd name="T49" fmla="*/ 2147483647 h 89"/>
              <a:gd name="T50" fmla="*/ 2147483647 w 136"/>
              <a:gd name="T51" fmla="*/ 2147483647 h 89"/>
              <a:gd name="T52" fmla="*/ 2147483647 w 136"/>
              <a:gd name="T53" fmla="*/ 2147483647 h 89"/>
              <a:gd name="T54" fmla="*/ 2147483647 w 136"/>
              <a:gd name="T55" fmla="*/ 2147483647 h 89"/>
              <a:gd name="T56" fmla="*/ 2147483647 w 136"/>
              <a:gd name="T57" fmla="*/ 2147483647 h 89"/>
              <a:gd name="T58" fmla="*/ 2147483647 w 136"/>
              <a:gd name="T59" fmla="*/ 2147483647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89"/>
              <a:gd name="T92" fmla="*/ 136 w 136"/>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89">
                <a:moveTo>
                  <a:pt x="136" y="36"/>
                </a:moveTo>
                <a:lnTo>
                  <a:pt x="136" y="36"/>
                </a:lnTo>
                <a:lnTo>
                  <a:pt x="132" y="28"/>
                </a:lnTo>
                <a:lnTo>
                  <a:pt x="129" y="21"/>
                </a:lnTo>
                <a:lnTo>
                  <a:pt x="121" y="14"/>
                </a:lnTo>
                <a:lnTo>
                  <a:pt x="111" y="7"/>
                </a:lnTo>
                <a:lnTo>
                  <a:pt x="89" y="0"/>
                </a:lnTo>
                <a:lnTo>
                  <a:pt x="60" y="3"/>
                </a:lnTo>
                <a:lnTo>
                  <a:pt x="35" y="7"/>
                </a:lnTo>
                <a:lnTo>
                  <a:pt x="14" y="21"/>
                </a:lnTo>
                <a:lnTo>
                  <a:pt x="7" y="28"/>
                </a:lnTo>
                <a:lnTo>
                  <a:pt x="3" y="36"/>
                </a:lnTo>
                <a:lnTo>
                  <a:pt x="0" y="46"/>
                </a:lnTo>
                <a:lnTo>
                  <a:pt x="0" y="54"/>
                </a:lnTo>
                <a:lnTo>
                  <a:pt x="0" y="64"/>
                </a:lnTo>
                <a:lnTo>
                  <a:pt x="7" y="71"/>
                </a:lnTo>
                <a:lnTo>
                  <a:pt x="14" y="79"/>
                </a:lnTo>
                <a:lnTo>
                  <a:pt x="21" y="82"/>
                </a:lnTo>
                <a:lnTo>
                  <a:pt x="46" y="89"/>
                </a:lnTo>
                <a:lnTo>
                  <a:pt x="75" y="89"/>
                </a:lnTo>
                <a:lnTo>
                  <a:pt x="100" y="82"/>
                </a:lnTo>
                <a:lnTo>
                  <a:pt x="121" y="71"/>
                </a:lnTo>
                <a:lnTo>
                  <a:pt x="129" y="61"/>
                </a:lnTo>
                <a:lnTo>
                  <a:pt x="132" y="54"/>
                </a:lnTo>
                <a:lnTo>
                  <a:pt x="136" y="46"/>
                </a:lnTo>
                <a:lnTo>
                  <a:pt x="136" y="36"/>
                </a:lnTo>
                <a:close/>
              </a:path>
            </a:pathLst>
          </a:custGeom>
          <a:solidFill>
            <a:srgbClr val="FFEA00"/>
          </a:solidFill>
          <a:ln w="9525">
            <a:noFill/>
            <a:round/>
            <a:headEnd/>
            <a:tailEnd/>
          </a:ln>
        </p:spPr>
        <p:txBody>
          <a:bodyPr/>
          <a:lstStyle/>
          <a:p>
            <a:endParaRPr lang="en-US"/>
          </a:p>
        </p:txBody>
      </p:sp>
      <p:sp>
        <p:nvSpPr>
          <p:cNvPr id="38960" name="Freeform 50"/>
          <p:cNvSpPr>
            <a:spLocks/>
          </p:cNvSpPr>
          <p:nvPr/>
        </p:nvSpPr>
        <p:spPr bwMode="auto">
          <a:xfrm>
            <a:off x="3757613" y="4202113"/>
            <a:ext cx="357187" cy="190500"/>
          </a:xfrm>
          <a:custGeom>
            <a:avLst/>
            <a:gdLst>
              <a:gd name="T0" fmla="*/ 2147483647 w 129"/>
              <a:gd name="T1" fmla="*/ 2147483647 h 86"/>
              <a:gd name="T2" fmla="*/ 2147483647 w 129"/>
              <a:gd name="T3" fmla="*/ 2147483647 h 86"/>
              <a:gd name="T4" fmla="*/ 2147483647 w 129"/>
              <a:gd name="T5" fmla="*/ 2147483647 h 86"/>
              <a:gd name="T6" fmla="*/ 2147483647 w 129"/>
              <a:gd name="T7" fmla="*/ 2147483647 h 86"/>
              <a:gd name="T8" fmla="*/ 2147483647 w 129"/>
              <a:gd name="T9" fmla="*/ 2147483647 h 86"/>
              <a:gd name="T10" fmla="*/ 2147483647 w 129"/>
              <a:gd name="T11" fmla="*/ 0 h 86"/>
              <a:gd name="T12" fmla="*/ 2147483647 w 129"/>
              <a:gd name="T13" fmla="*/ 0 h 86"/>
              <a:gd name="T14" fmla="*/ 2147483647 w 129"/>
              <a:gd name="T15" fmla="*/ 0 h 86"/>
              <a:gd name="T16" fmla="*/ 2147483647 w 129"/>
              <a:gd name="T17" fmla="*/ 2147483647 h 86"/>
              <a:gd name="T18" fmla="*/ 2147483647 w 129"/>
              <a:gd name="T19" fmla="*/ 2147483647 h 86"/>
              <a:gd name="T20" fmla="*/ 0 w 129"/>
              <a:gd name="T21" fmla="*/ 2147483647 h 86"/>
              <a:gd name="T22" fmla="*/ 0 w 129"/>
              <a:gd name="T23" fmla="*/ 2147483647 h 86"/>
              <a:gd name="T24" fmla="*/ 0 w 129"/>
              <a:gd name="T25" fmla="*/ 2147483647 h 86"/>
              <a:gd name="T26" fmla="*/ 0 w 129"/>
              <a:gd name="T27" fmla="*/ 2147483647 h 86"/>
              <a:gd name="T28" fmla="*/ 0 w 129"/>
              <a:gd name="T29" fmla="*/ 2147483647 h 86"/>
              <a:gd name="T30" fmla="*/ 2147483647 w 129"/>
              <a:gd name="T31" fmla="*/ 2147483647 h 86"/>
              <a:gd name="T32" fmla="*/ 2147483647 w 129"/>
              <a:gd name="T33" fmla="*/ 2147483647 h 86"/>
              <a:gd name="T34" fmla="*/ 2147483647 w 129"/>
              <a:gd name="T35" fmla="*/ 2147483647 h 86"/>
              <a:gd name="T36" fmla="*/ 2147483647 w 129"/>
              <a:gd name="T37" fmla="*/ 2147483647 h 86"/>
              <a:gd name="T38" fmla="*/ 2147483647 w 129"/>
              <a:gd name="T39" fmla="*/ 2147483647 h 86"/>
              <a:gd name="T40" fmla="*/ 2147483647 w 129"/>
              <a:gd name="T41" fmla="*/ 2147483647 h 86"/>
              <a:gd name="T42" fmla="*/ 2147483647 w 129"/>
              <a:gd name="T43" fmla="*/ 2147483647 h 86"/>
              <a:gd name="T44" fmla="*/ 2147483647 w 129"/>
              <a:gd name="T45" fmla="*/ 2147483647 h 86"/>
              <a:gd name="T46" fmla="*/ 2147483647 w 129"/>
              <a:gd name="T47" fmla="*/ 2147483647 h 86"/>
              <a:gd name="T48" fmla="*/ 2147483647 w 129"/>
              <a:gd name="T49" fmla="*/ 2147483647 h 86"/>
              <a:gd name="T50" fmla="*/ 2147483647 w 129"/>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86"/>
              <a:gd name="T80" fmla="*/ 129 w 129"/>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86">
                <a:moveTo>
                  <a:pt x="129" y="33"/>
                </a:moveTo>
                <a:lnTo>
                  <a:pt x="129" y="33"/>
                </a:lnTo>
                <a:lnTo>
                  <a:pt x="129" y="25"/>
                </a:lnTo>
                <a:lnTo>
                  <a:pt x="122" y="18"/>
                </a:lnTo>
                <a:lnTo>
                  <a:pt x="108" y="8"/>
                </a:lnTo>
                <a:lnTo>
                  <a:pt x="86" y="0"/>
                </a:lnTo>
                <a:lnTo>
                  <a:pt x="57" y="0"/>
                </a:lnTo>
                <a:lnTo>
                  <a:pt x="32" y="8"/>
                </a:lnTo>
                <a:lnTo>
                  <a:pt x="14" y="18"/>
                </a:lnTo>
                <a:lnTo>
                  <a:pt x="0" y="36"/>
                </a:lnTo>
                <a:lnTo>
                  <a:pt x="0" y="43"/>
                </a:lnTo>
                <a:lnTo>
                  <a:pt x="0" y="51"/>
                </a:lnTo>
                <a:lnTo>
                  <a:pt x="0" y="61"/>
                </a:lnTo>
                <a:lnTo>
                  <a:pt x="7" y="68"/>
                </a:lnTo>
                <a:lnTo>
                  <a:pt x="22" y="79"/>
                </a:lnTo>
                <a:lnTo>
                  <a:pt x="43" y="86"/>
                </a:lnTo>
                <a:lnTo>
                  <a:pt x="68" y="83"/>
                </a:lnTo>
                <a:lnTo>
                  <a:pt x="93" y="79"/>
                </a:lnTo>
                <a:lnTo>
                  <a:pt x="115" y="65"/>
                </a:lnTo>
                <a:lnTo>
                  <a:pt x="126" y="51"/>
                </a:lnTo>
                <a:lnTo>
                  <a:pt x="129" y="43"/>
                </a:lnTo>
                <a:lnTo>
                  <a:pt x="129" y="33"/>
                </a:lnTo>
                <a:close/>
              </a:path>
            </a:pathLst>
          </a:custGeom>
          <a:solidFill>
            <a:srgbClr val="FFE700"/>
          </a:solidFill>
          <a:ln w="9525">
            <a:noFill/>
            <a:round/>
            <a:headEnd/>
            <a:tailEnd/>
          </a:ln>
        </p:spPr>
        <p:txBody>
          <a:bodyPr/>
          <a:lstStyle/>
          <a:p>
            <a:endParaRPr lang="en-US"/>
          </a:p>
        </p:txBody>
      </p:sp>
      <p:sp>
        <p:nvSpPr>
          <p:cNvPr id="38961" name="Freeform 51"/>
          <p:cNvSpPr>
            <a:spLocks/>
          </p:cNvSpPr>
          <p:nvPr/>
        </p:nvSpPr>
        <p:spPr bwMode="auto">
          <a:xfrm>
            <a:off x="3757613" y="4210050"/>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0 h 79"/>
              <a:gd name="T12" fmla="*/ 2147483647 w 126"/>
              <a:gd name="T13" fmla="*/ 0 h 79"/>
              <a:gd name="T14" fmla="*/ 2147483647 w 126"/>
              <a:gd name="T15" fmla="*/ 0 h 79"/>
              <a:gd name="T16" fmla="*/ 2147483647 w 126"/>
              <a:gd name="T17" fmla="*/ 2147483647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2147483647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29"/>
                </a:moveTo>
                <a:lnTo>
                  <a:pt x="126" y="29"/>
                </a:lnTo>
                <a:lnTo>
                  <a:pt x="126" y="21"/>
                </a:lnTo>
                <a:lnTo>
                  <a:pt x="118" y="14"/>
                </a:lnTo>
                <a:lnTo>
                  <a:pt x="104" y="4"/>
                </a:lnTo>
                <a:lnTo>
                  <a:pt x="83" y="0"/>
                </a:lnTo>
                <a:lnTo>
                  <a:pt x="57" y="0"/>
                </a:lnTo>
                <a:lnTo>
                  <a:pt x="36" y="4"/>
                </a:lnTo>
                <a:lnTo>
                  <a:pt x="14" y="18"/>
                </a:lnTo>
                <a:lnTo>
                  <a:pt x="4" y="32"/>
                </a:lnTo>
                <a:lnTo>
                  <a:pt x="0" y="39"/>
                </a:lnTo>
                <a:lnTo>
                  <a:pt x="0" y="47"/>
                </a:lnTo>
                <a:lnTo>
                  <a:pt x="4" y="54"/>
                </a:lnTo>
                <a:lnTo>
                  <a:pt x="7" y="61"/>
                </a:lnTo>
                <a:lnTo>
                  <a:pt x="25" y="72"/>
                </a:lnTo>
                <a:lnTo>
                  <a:pt x="43" y="79"/>
                </a:lnTo>
                <a:lnTo>
                  <a:pt x="68" y="79"/>
                </a:lnTo>
                <a:lnTo>
                  <a:pt x="93" y="72"/>
                </a:lnTo>
                <a:lnTo>
                  <a:pt x="111" y="61"/>
                </a:lnTo>
                <a:lnTo>
                  <a:pt x="126" y="47"/>
                </a:lnTo>
                <a:lnTo>
                  <a:pt x="126" y="39"/>
                </a:lnTo>
                <a:lnTo>
                  <a:pt x="126" y="29"/>
                </a:lnTo>
                <a:close/>
              </a:path>
            </a:pathLst>
          </a:custGeom>
          <a:solidFill>
            <a:srgbClr val="FFE400"/>
          </a:solidFill>
          <a:ln w="9525">
            <a:noFill/>
            <a:round/>
            <a:headEnd/>
            <a:tailEnd/>
          </a:ln>
        </p:spPr>
        <p:txBody>
          <a:bodyPr/>
          <a:lstStyle/>
          <a:p>
            <a:endParaRPr lang="en-US"/>
          </a:p>
        </p:txBody>
      </p:sp>
      <p:sp>
        <p:nvSpPr>
          <p:cNvPr id="38962" name="Freeform 52"/>
          <p:cNvSpPr>
            <a:spLocks/>
          </p:cNvSpPr>
          <p:nvPr/>
        </p:nvSpPr>
        <p:spPr bwMode="auto">
          <a:xfrm>
            <a:off x="3768725" y="4210050"/>
            <a:ext cx="327025" cy="166688"/>
          </a:xfrm>
          <a:custGeom>
            <a:avLst/>
            <a:gdLst>
              <a:gd name="T0" fmla="*/ 2147483647 w 118"/>
              <a:gd name="T1" fmla="*/ 2147483647 h 75"/>
              <a:gd name="T2" fmla="*/ 2147483647 w 118"/>
              <a:gd name="T3" fmla="*/ 2147483647 h 75"/>
              <a:gd name="T4" fmla="*/ 2147483647 w 118"/>
              <a:gd name="T5" fmla="*/ 2147483647 h 75"/>
              <a:gd name="T6" fmla="*/ 2147483647 w 118"/>
              <a:gd name="T7" fmla="*/ 2147483647 h 75"/>
              <a:gd name="T8" fmla="*/ 2147483647 w 118"/>
              <a:gd name="T9" fmla="*/ 2147483647 h 75"/>
              <a:gd name="T10" fmla="*/ 2147483647 w 118"/>
              <a:gd name="T11" fmla="*/ 0 h 75"/>
              <a:gd name="T12" fmla="*/ 2147483647 w 118"/>
              <a:gd name="T13" fmla="*/ 0 h 75"/>
              <a:gd name="T14" fmla="*/ 2147483647 w 118"/>
              <a:gd name="T15" fmla="*/ 0 h 75"/>
              <a:gd name="T16" fmla="*/ 2147483647 w 118"/>
              <a:gd name="T17" fmla="*/ 2147483647 h 75"/>
              <a:gd name="T18" fmla="*/ 2147483647 w 118"/>
              <a:gd name="T19" fmla="*/ 2147483647 h 75"/>
              <a:gd name="T20" fmla="*/ 2147483647 w 118"/>
              <a:gd name="T21" fmla="*/ 2147483647 h 75"/>
              <a:gd name="T22" fmla="*/ 0 w 118"/>
              <a:gd name="T23" fmla="*/ 2147483647 h 75"/>
              <a:gd name="T24" fmla="*/ 0 w 118"/>
              <a:gd name="T25" fmla="*/ 2147483647 h 75"/>
              <a:gd name="T26" fmla="*/ 0 w 118"/>
              <a:gd name="T27" fmla="*/ 2147483647 h 75"/>
              <a:gd name="T28" fmla="*/ 2147483647 w 118"/>
              <a:gd name="T29" fmla="*/ 2147483647 h 75"/>
              <a:gd name="T30" fmla="*/ 2147483647 w 118"/>
              <a:gd name="T31" fmla="*/ 2147483647 h 75"/>
              <a:gd name="T32" fmla="*/ 2147483647 w 118"/>
              <a:gd name="T33" fmla="*/ 2147483647 h 75"/>
              <a:gd name="T34" fmla="*/ 2147483647 w 118"/>
              <a:gd name="T35" fmla="*/ 2147483647 h 75"/>
              <a:gd name="T36" fmla="*/ 2147483647 w 118"/>
              <a:gd name="T37" fmla="*/ 2147483647 h 75"/>
              <a:gd name="T38" fmla="*/ 2147483647 w 118"/>
              <a:gd name="T39" fmla="*/ 2147483647 h 75"/>
              <a:gd name="T40" fmla="*/ 2147483647 w 118"/>
              <a:gd name="T41" fmla="*/ 2147483647 h 75"/>
              <a:gd name="T42" fmla="*/ 2147483647 w 118"/>
              <a:gd name="T43" fmla="*/ 2147483647 h 75"/>
              <a:gd name="T44" fmla="*/ 2147483647 w 118"/>
              <a:gd name="T45" fmla="*/ 2147483647 h 75"/>
              <a:gd name="T46" fmla="*/ 2147483647 w 118"/>
              <a:gd name="T47" fmla="*/ 2147483647 h 75"/>
              <a:gd name="T48" fmla="*/ 2147483647 w 118"/>
              <a:gd name="T49" fmla="*/ 2147483647 h 75"/>
              <a:gd name="T50" fmla="*/ 2147483647 w 118"/>
              <a:gd name="T51" fmla="*/ 2147483647 h 7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8"/>
              <a:gd name="T79" fmla="*/ 0 h 75"/>
              <a:gd name="T80" fmla="*/ 118 w 118"/>
              <a:gd name="T81" fmla="*/ 75 h 7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8" h="75">
                <a:moveTo>
                  <a:pt x="118" y="32"/>
                </a:moveTo>
                <a:lnTo>
                  <a:pt x="118" y="32"/>
                </a:lnTo>
                <a:lnTo>
                  <a:pt x="118" y="21"/>
                </a:lnTo>
                <a:lnTo>
                  <a:pt x="114" y="18"/>
                </a:lnTo>
                <a:lnTo>
                  <a:pt x="100" y="7"/>
                </a:lnTo>
                <a:lnTo>
                  <a:pt x="79" y="0"/>
                </a:lnTo>
                <a:lnTo>
                  <a:pt x="53" y="0"/>
                </a:lnTo>
                <a:lnTo>
                  <a:pt x="32" y="7"/>
                </a:lnTo>
                <a:lnTo>
                  <a:pt x="14" y="18"/>
                </a:lnTo>
                <a:lnTo>
                  <a:pt x="3" y="32"/>
                </a:lnTo>
                <a:lnTo>
                  <a:pt x="0" y="39"/>
                </a:lnTo>
                <a:lnTo>
                  <a:pt x="0" y="47"/>
                </a:lnTo>
                <a:lnTo>
                  <a:pt x="3" y="54"/>
                </a:lnTo>
                <a:lnTo>
                  <a:pt x="7" y="61"/>
                </a:lnTo>
                <a:lnTo>
                  <a:pt x="21" y="72"/>
                </a:lnTo>
                <a:lnTo>
                  <a:pt x="43" y="75"/>
                </a:lnTo>
                <a:lnTo>
                  <a:pt x="64" y="75"/>
                </a:lnTo>
                <a:lnTo>
                  <a:pt x="89" y="72"/>
                </a:lnTo>
                <a:lnTo>
                  <a:pt x="107" y="61"/>
                </a:lnTo>
                <a:lnTo>
                  <a:pt x="118" y="47"/>
                </a:lnTo>
                <a:lnTo>
                  <a:pt x="118" y="39"/>
                </a:lnTo>
                <a:lnTo>
                  <a:pt x="118" y="32"/>
                </a:lnTo>
                <a:close/>
              </a:path>
            </a:pathLst>
          </a:custGeom>
          <a:solidFill>
            <a:srgbClr val="FFE100"/>
          </a:solidFill>
          <a:ln w="9525">
            <a:noFill/>
            <a:round/>
            <a:headEnd/>
            <a:tailEnd/>
          </a:ln>
        </p:spPr>
        <p:txBody>
          <a:bodyPr/>
          <a:lstStyle/>
          <a:p>
            <a:endParaRPr lang="en-US"/>
          </a:p>
        </p:txBody>
      </p:sp>
      <p:sp>
        <p:nvSpPr>
          <p:cNvPr id="38963" name="Freeform 53"/>
          <p:cNvSpPr>
            <a:spLocks/>
          </p:cNvSpPr>
          <p:nvPr/>
        </p:nvSpPr>
        <p:spPr bwMode="auto">
          <a:xfrm>
            <a:off x="3778250" y="4219575"/>
            <a:ext cx="317500" cy="157163"/>
          </a:xfrm>
          <a:custGeom>
            <a:avLst/>
            <a:gdLst>
              <a:gd name="T0" fmla="*/ 2147483647 w 115"/>
              <a:gd name="T1" fmla="*/ 2147483647 h 71"/>
              <a:gd name="T2" fmla="*/ 2147483647 w 115"/>
              <a:gd name="T3" fmla="*/ 2147483647 h 71"/>
              <a:gd name="T4" fmla="*/ 2147483647 w 115"/>
              <a:gd name="T5" fmla="*/ 2147483647 h 71"/>
              <a:gd name="T6" fmla="*/ 2147483647 w 115"/>
              <a:gd name="T7" fmla="*/ 2147483647 h 71"/>
              <a:gd name="T8" fmla="*/ 2147483647 w 115"/>
              <a:gd name="T9" fmla="*/ 2147483647 h 71"/>
              <a:gd name="T10" fmla="*/ 2147483647 w 115"/>
              <a:gd name="T11" fmla="*/ 0 h 71"/>
              <a:gd name="T12" fmla="*/ 2147483647 w 115"/>
              <a:gd name="T13" fmla="*/ 0 h 71"/>
              <a:gd name="T14" fmla="*/ 2147483647 w 115"/>
              <a:gd name="T15" fmla="*/ 0 h 71"/>
              <a:gd name="T16" fmla="*/ 2147483647 w 115"/>
              <a:gd name="T17" fmla="*/ 2147483647 h 71"/>
              <a:gd name="T18" fmla="*/ 2147483647 w 115"/>
              <a:gd name="T19" fmla="*/ 2147483647 h 71"/>
              <a:gd name="T20" fmla="*/ 2147483647 w 115"/>
              <a:gd name="T21" fmla="*/ 2147483647 h 71"/>
              <a:gd name="T22" fmla="*/ 0 w 115"/>
              <a:gd name="T23" fmla="*/ 2147483647 h 71"/>
              <a:gd name="T24" fmla="*/ 0 w 115"/>
              <a:gd name="T25" fmla="*/ 2147483647 h 71"/>
              <a:gd name="T26" fmla="*/ 0 w 115"/>
              <a:gd name="T27" fmla="*/ 2147483647 h 71"/>
              <a:gd name="T28" fmla="*/ 2147483647 w 115"/>
              <a:gd name="T29" fmla="*/ 2147483647 h 71"/>
              <a:gd name="T30" fmla="*/ 2147483647 w 115"/>
              <a:gd name="T31" fmla="*/ 2147483647 h 71"/>
              <a:gd name="T32" fmla="*/ 2147483647 w 115"/>
              <a:gd name="T33" fmla="*/ 2147483647 h 71"/>
              <a:gd name="T34" fmla="*/ 2147483647 w 115"/>
              <a:gd name="T35" fmla="*/ 2147483647 h 71"/>
              <a:gd name="T36" fmla="*/ 2147483647 w 115"/>
              <a:gd name="T37" fmla="*/ 2147483647 h 71"/>
              <a:gd name="T38" fmla="*/ 2147483647 w 115"/>
              <a:gd name="T39" fmla="*/ 2147483647 h 71"/>
              <a:gd name="T40" fmla="*/ 2147483647 w 115"/>
              <a:gd name="T41" fmla="*/ 2147483647 h 71"/>
              <a:gd name="T42" fmla="*/ 2147483647 w 115"/>
              <a:gd name="T43" fmla="*/ 2147483647 h 71"/>
              <a:gd name="T44" fmla="*/ 2147483647 w 115"/>
              <a:gd name="T45" fmla="*/ 2147483647 h 71"/>
              <a:gd name="T46" fmla="*/ 2147483647 w 115"/>
              <a:gd name="T47" fmla="*/ 2147483647 h 71"/>
              <a:gd name="T48" fmla="*/ 2147483647 w 115"/>
              <a:gd name="T49" fmla="*/ 2147483647 h 71"/>
              <a:gd name="T50" fmla="*/ 2147483647 w 115"/>
              <a:gd name="T51" fmla="*/ 2147483647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71"/>
              <a:gd name="T80" fmla="*/ 115 w 115"/>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71">
                <a:moveTo>
                  <a:pt x="115" y="28"/>
                </a:moveTo>
                <a:lnTo>
                  <a:pt x="115" y="28"/>
                </a:lnTo>
                <a:lnTo>
                  <a:pt x="111" y="21"/>
                </a:lnTo>
                <a:lnTo>
                  <a:pt x="108" y="14"/>
                </a:lnTo>
                <a:lnTo>
                  <a:pt x="93" y="3"/>
                </a:lnTo>
                <a:lnTo>
                  <a:pt x="76" y="0"/>
                </a:lnTo>
                <a:lnTo>
                  <a:pt x="54" y="0"/>
                </a:lnTo>
                <a:lnTo>
                  <a:pt x="33" y="3"/>
                </a:lnTo>
                <a:lnTo>
                  <a:pt x="15" y="14"/>
                </a:lnTo>
                <a:lnTo>
                  <a:pt x="4" y="28"/>
                </a:lnTo>
                <a:lnTo>
                  <a:pt x="0" y="35"/>
                </a:lnTo>
                <a:lnTo>
                  <a:pt x="0" y="43"/>
                </a:lnTo>
                <a:lnTo>
                  <a:pt x="4" y="50"/>
                </a:lnTo>
                <a:lnTo>
                  <a:pt x="7" y="57"/>
                </a:lnTo>
                <a:lnTo>
                  <a:pt x="22" y="64"/>
                </a:lnTo>
                <a:lnTo>
                  <a:pt x="40" y="71"/>
                </a:lnTo>
                <a:lnTo>
                  <a:pt x="61" y="71"/>
                </a:lnTo>
                <a:lnTo>
                  <a:pt x="83" y="64"/>
                </a:lnTo>
                <a:lnTo>
                  <a:pt x="101" y="53"/>
                </a:lnTo>
                <a:lnTo>
                  <a:pt x="111" y="43"/>
                </a:lnTo>
                <a:lnTo>
                  <a:pt x="115" y="35"/>
                </a:lnTo>
                <a:lnTo>
                  <a:pt x="115" y="28"/>
                </a:lnTo>
                <a:close/>
              </a:path>
            </a:pathLst>
          </a:custGeom>
          <a:solidFill>
            <a:srgbClr val="FFDE00"/>
          </a:solidFill>
          <a:ln w="9525">
            <a:noFill/>
            <a:round/>
            <a:headEnd/>
            <a:tailEnd/>
          </a:ln>
        </p:spPr>
        <p:txBody>
          <a:bodyPr/>
          <a:lstStyle/>
          <a:p>
            <a:endParaRPr lang="en-US"/>
          </a:p>
        </p:txBody>
      </p:sp>
      <p:sp>
        <p:nvSpPr>
          <p:cNvPr id="38964" name="Freeform 54"/>
          <p:cNvSpPr>
            <a:spLocks/>
          </p:cNvSpPr>
          <p:nvPr/>
        </p:nvSpPr>
        <p:spPr bwMode="auto">
          <a:xfrm>
            <a:off x="3789363" y="4219575"/>
            <a:ext cx="295275" cy="150813"/>
          </a:xfrm>
          <a:custGeom>
            <a:avLst/>
            <a:gdLst>
              <a:gd name="T0" fmla="*/ 2147483647 w 107"/>
              <a:gd name="T1" fmla="*/ 2147483647 h 68"/>
              <a:gd name="T2" fmla="*/ 2147483647 w 107"/>
              <a:gd name="T3" fmla="*/ 2147483647 h 68"/>
              <a:gd name="T4" fmla="*/ 2147483647 w 107"/>
              <a:gd name="T5" fmla="*/ 2147483647 h 68"/>
              <a:gd name="T6" fmla="*/ 2147483647 w 107"/>
              <a:gd name="T7" fmla="*/ 2147483647 h 68"/>
              <a:gd name="T8" fmla="*/ 2147483647 w 107"/>
              <a:gd name="T9" fmla="*/ 0 h 68"/>
              <a:gd name="T10" fmla="*/ 2147483647 w 107"/>
              <a:gd name="T11" fmla="*/ 0 h 68"/>
              <a:gd name="T12" fmla="*/ 2147483647 w 107"/>
              <a:gd name="T13" fmla="*/ 0 h 68"/>
              <a:gd name="T14" fmla="*/ 2147483647 w 107"/>
              <a:gd name="T15" fmla="*/ 2147483647 h 68"/>
              <a:gd name="T16" fmla="*/ 2147483647 w 107"/>
              <a:gd name="T17" fmla="*/ 2147483647 h 68"/>
              <a:gd name="T18" fmla="*/ 2147483647 w 107"/>
              <a:gd name="T19" fmla="*/ 2147483647 h 68"/>
              <a:gd name="T20" fmla="*/ 0 w 107"/>
              <a:gd name="T21" fmla="*/ 2147483647 h 68"/>
              <a:gd name="T22" fmla="*/ 0 w 107"/>
              <a:gd name="T23" fmla="*/ 2147483647 h 68"/>
              <a:gd name="T24" fmla="*/ 2147483647 w 107"/>
              <a:gd name="T25" fmla="*/ 2147483647 h 68"/>
              <a:gd name="T26" fmla="*/ 2147483647 w 107"/>
              <a:gd name="T27" fmla="*/ 2147483647 h 68"/>
              <a:gd name="T28" fmla="*/ 2147483647 w 107"/>
              <a:gd name="T29" fmla="*/ 2147483647 h 68"/>
              <a:gd name="T30" fmla="*/ 2147483647 w 107"/>
              <a:gd name="T31" fmla="*/ 2147483647 h 68"/>
              <a:gd name="T32" fmla="*/ 2147483647 w 107"/>
              <a:gd name="T33" fmla="*/ 2147483647 h 68"/>
              <a:gd name="T34" fmla="*/ 2147483647 w 107"/>
              <a:gd name="T35" fmla="*/ 2147483647 h 68"/>
              <a:gd name="T36" fmla="*/ 2147483647 w 107"/>
              <a:gd name="T37" fmla="*/ 2147483647 h 68"/>
              <a:gd name="T38" fmla="*/ 2147483647 w 107"/>
              <a:gd name="T39" fmla="*/ 2147483647 h 68"/>
              <a:gd name="T40" fmla="*/ 2147483647 w 107"/>
              <a:gd name="T41" fmla="*/ 2147483647 h 68"/>
              <a:gd name="T42" fmla="*/ 2147483647 w 107"/>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7"/>
              <a:gd name="T67" fmla="*/ 0 h 68"/>
              <a:gd name="T68" fmla="*/ 107 w 107"/>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7" h="68">
                <a:moveTo>
                  <a:pt x="107" y="28"/>
                </a:moveTo>
                <a:lnTo>
                  <a:pt x="107" y="28"/>
                </a:lnTo>
                <a:lnTo>
                  <a:pt x="100" y="14"/>
                </a:lnTo>
                <a:lnTo>
                  <a:pt x="86" y="7"/>
                </a:lnTo>
                <a:lnTo>
                  <a:pt x="68" y="0"/>
                </a:lnTo>
                <a:lnTo>
                  <a:pt x="50" y="0"/>
                </a:lnTo>
                <a:lnTo>
                  <a:pt x="29" y="7"/>
                </a:lnTo>
                <a:lnTo>
                  <a:pt x="14" y="17"/>
                </a:lnTo>
                <a:lnTo>
                  <a:pt x="3" y="28"/>
                </a:lnTo>
                <a:lnTo>
                  <a:pt x="0" y="43"/>
                </a:lnTo>
                <a:lnTo>
                  <a:pt x="7" y="53"/>
                </a:lnTo>
                <a:lnTo>
                  <a:pt x="18" y="64"/>
                </a:lnTo>
                <a:lnTo>
                  <a:pt x="36" y="68"/>
                </a:lnTo>
                <a:lnTo>
                  <a:pt x="57" y="68"/>
                </a:lnTo>
                <a:lnTo>
                  <a:pt x="79" y="64"/>
                </a:lnTo>
                <a:lnTo>
                  <a:pt x="93" y="53"/>
                </a:lnTo>
                <a:lnTo>
                  <a:pt x="104" y="43"/>
                </a:lnTo>
                <a:lnTo>
                  <a:pt x="107" y="28"/>
                </a:lnTo>
                <a:close/>
              </a:path>
            </a:pathLst>
          </a:custGeom>
          <a:solidFill>
            <a:srgbClr val="FFDB00"/>
          </a:solidFill>
          <a:ln w="9525">
            <a:noFill/>
            <a:round/>
            <a:headEnd/>
            <a:tailEnd/>
          </a:ln>
        </p:spPr>
        <p:txBody>
          <a:bodyPr/>
          <a:lstStyle/>
          <a:p>
            <a:endParaRPr lang="en-US"/>
          </a:p>
        </p:txBody>
      </p:sp>
      <p:sp>
        <p:nvSpPr>
          <p:cNvPr id="38965" name="Freeform 55"/>
          <p:cNvSpPr>
            <a:spLocks/>
          </p:cNvSpPr>
          <p:nvPr/>
        </p:nvSpPr>
        <p:spPr bwMode="auto">
          <a:xfrm>
            <a:off x="3797300" y="4225925"/>
            <a:ext cx="279400" cy="144463"/>
          </a:xfrm>
          <a:custGeom>
            <a:avLst/>
            <a:gdLst>
              <a:gd name="T0" fmla="*/ 2147483647 w 101"/>
              <a:gd name="T1" fmla="*/ 2147483647 h 65"/>
              <a:gd name="T2" fmla="*/ 2147483647 w 101"/>
              <a:gd name="T3" fmla="*/ 2147483647 h 65"/>
              <a:gd name="T4" fmla="*/ 2147483647 w 101"/>
              <a:gd name="T5" fmla="*/ 2147483647 h 65"/>
              <a:gd name="T6" fmla="*/ 2147483647 w 101"/>
              <a:gd name="T7" fmla="*/ 2147483647 h 65"/>
              <a:gd name="T8" fmla="*/ 2147483647 w 101"/>
              <a:gd name="T9" fmla="*/ 0 h 65"/>
              <a:gd name="T10" fmla="*/ 2147483647 w 101"/>
              <a:gd name="T11" fmla="*/ 0 h 65"/>
              <a:gd name="T12" fmla="*/ 2147483647 w 101"/>
              <a:gd name="T13" fmla="*/ 0 h 65"/>
              <a:gd name="T14" fmla="*/ 2147483647 w 101"/>
              <a:gd name="T15" fmla="*/ 2147483647 h 65"/>
              <a:gd name="T16" fmla="*/ 2147483647 w 101"/>
              <a:gd name="T17" fmla="*/ 2147483647 h 65"/>
              <a:gd name="T18" fmla="*/ 2147483647 w 101"/>
              <a:gd name="T19" fmla="*/ 2147483647 h 65"/>
              <a:gd name="T20" fmla="*/ 0 w 101"/>
              <a:gd name="T21" fmla="*/ 2147483647 h 65"/>
              <a:gd name="T22" fmla="*/ 0 w 101"/>
              <a:gd name="T23" fmla="*/ 2147483647 h 65"/>
              <a:gd name="T24" fmla="*/ 2147483647 w 101"/>
              <a:gd name="T25" fmla="*/ 2147483647 h 65"/>
              <a:gd name="T26" fmla="*/ 2147483647 w 101"/>
              <a:gd name="T27" fmla="*/ 2147483647 h 65"/>
              <a:gd name="T28" fmla="*/ 2147483647 w 101"/>
              <a:gd name="T29" fmla="*/ 2147483647 h 65"/>
              <a:gd name="T30" fmla="*/ 2147483647 w 101"/>
              <a:gd name="T31" fmla="*/ 2147483647 h 65"/>
              <a:gd name="T32" fmla="*/ 2147483647 w 101"/>
              <a:gd name="T33" fmla="*/ 2147483647 h 65"/>
              <a:gd name="T34" fmla="*/ 2147483647 w 101"/>
              <a:gd name="T35" fmla="*/ 2147483647 h 65"/>
              <a:gd name="T36" fmla="*/ 2147483647 w 101"/>
              <a:gd name="T37" fmla="*/ 2147483647 h 65"/>
              <a:gd name="T38" fmla="*/ 2147483647 w 101"/>
              <a:gd name="T39" fmla="*/ 2147483647 h 65"/>
              <a:gd name="T40" fmla="*/ 2147483647 w 101"/>
              <a:gd name="T41" fmla="*/ 2147483647 h 65"/>
              <a:gd name="T42" fmla="*/ 2147483647 w 101"/>
              <a:gd name="T43" fmla="*/ 2147483647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1"/>
              <a:gd name="T67" fmla="*/ 0 h 65"/>
              <a:gd name="T68" fmla="*/ 101 w 101"/>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1" h="65">
                <a:moveTo>
                  <a:pt x="101" y="25"/>
                </a:moveTo>
                <a:lnTo>
                  <a:pt x="101" y="25"/>
                </a:lnTo>
                <a:lnTo>
                  <a:pt x="94" y="14"/>
                </a:lnTo>
                <a:lnTo>
                  <a:pt x="83" y="4"/>
                </a:lnTo>
                <a:lnTo>
                  <a:pt x="65" y="0"/>
                </a:lnTo>
                <a:lnTo>
                  <a:pt x="47" y="0"/>
                </a:lnTo>
                <a:lnTo>
                  <a:pt x="26" y="4"/>
                </a:lnTo>
                <a:lnTo>
                  <a:pt x="11" y="14"/>
                </a:lnTo>
                <a:lnTo>
                  <a:pt x="4" y="25"/>
                </a:lnTo>
                <a:lnTo>
                  <a:pt x="0" y="40"/>
                </a:lnTo>
                <a:lnTo>
                  <a:pt x="8" y="50"/>
                </a:lnTo>
                <a:lnTo>
                  <a:pt x="18" y="57"/>
                </a:lnTo>
                <a:lnTo>
                  <a:pt x="36" y="65"/>
                </a:lnTo>
                <a:lnTo>
                  <a:pt x="54" y="65"/>
                </a:lnTo>
                <a:lnTo>
                  <a:pt x="72" y="57"/>
                </a:lnTo>
                <a:lnTo>
                  <a:pt x="90" y="50"/>
                </a:lnTo>
                <a:lnTo>
                  <a:pt x="97" y="40"/>
                </a:lnTo>
                <a:lnTo>
                  <a:pt x="101" y="25"/>
                </a:lnTo>
                <a:close/>
              </a:path>
            </a:pathLst>
          </a:custGeom>
          <a:solidFill>
            <a:srgbClr val="FFD700"/>
          </a:solidFill>
          <a:ln w="9525">
            <a:noFill/>
            <a:round/>
            <a:headEnd/>
            <a:tailEnd/>
          </a:ln>
        </p:spPr>
        <p:txBody>
          <a:bodyPr/>
          <a:lstStyle/>
          <a:p>
            <a:endParaRPr lang="en-US"/>
          </a:p>
        </p:txBody>
      </p:sp>
      <p:sp>
        <p:nvSpPr>
          <p:cNvPr id="38966" name="Freeform 56"/>
          <p:cNvSpPr>
            <a:spLocks/>
          </p:cNvSpPr>
          <p:nvPr/>
        </p:nvSpPr>
        <p:spPr bwMode="auto">
          <a:xfrm>
            <a:off x="3808413" y="4225925"/>
            <a:ext cx="257175" cy="134938"/>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0 h 61"/>
              <a:gd name="T10" fmla="*/ 2147483647 w 93"/>
              <a:gd name="T11" fmla="*/ 0 h 61"/>
              <a:gd name="T12" fmla="*/ 2147483647 w 93"/>
              <a:gd name="T13" fmla="*/ 0 h 61"/>
              <a:gd name="T14" fmla="*/ 2147483647 w 93"/>
              <a:gd name="T15" fmla="*/ 2147483647 h 61"/>
              <a:gd name="T16" fmla="*/ 2147483647 w 93"/>
              <a:gd name="T17" fmla="*/ 2147483647 h 61"/>
              <a:gd name="T18" fmla="*/ 0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25"/>
                </a:moveTo>
                <a:lnTo>
                  <a:pt x="93" y="25"/>
                </a:lnTo>
                <a:lnTo>
                  <a:pt x="86" y="14"/>
                </a:lnTo>
                <a:lnTo>
                  <a:pt x="75" y="7"/>
                </a:lnTo>
                <a:lnTo>
                  <a:pt x="61" y="0"/>
                </a:lnTo>
                <a:lnTo>
                  <a:pt x="43" y="0"/>
                </a:lnTo>
                <a:lnTo>
                  <a:pt x="25" y="7"/>
                </a:lnTo>
                <a:lnTo>
                  <a:pt x="11" y="14"/>
                </a:lnTo>
                <a:lnTo>
                  <a:pt x="0" y="25"/>
                </a:lnTo>
                <a:lnTo>
                  <a:pt x="0" y="40"/>
                </a:lnTo>
                <a:lnTo>
                  <a:pt x="4" y="50"/>
                </a:lnTo>
                <a:lnTo>
                  <a:pt x="14" y="57"/>
                </a:lnTo>
                <a:lnTo>
                  <a:pt x="32" y="61"/>
                </a:lnTo>
                <a:lnTo>
                  <a:pt x="50" y="61"/>
                </a:lnTo>
                <a:lnTo>
                  <a:pt x="68" y="57"/>
                </a:lnTo>
                <a:lnTo>
                  <a:pt x="82" y="47"/>
                </a:lnTo>
                <a:lnTo>
                  <a:pt x="90" y="36"/>
                </a:lnTo>
                <a:lnTo>
                  <a:pt x="93" y="25"/>
                </a:lnTo>
                <a:close/>
              </a:path>
            </a:pathLst>
          </a:custGeom>
          <a:solidFill>
            <a:srgbClr val="FFD400"/>
          </a:solidFill>
          <a:ln w="9525">
            <a:noFill/>
            <a:round/>
            <a:headEnd/>
            <a:tailEnd/>
          </a:ln>
        </p:spPr>
        <p:txBody>
          <a:bodyPr/>
          <a:lstStyle/>
          <a:p>
            <a:endParaRPr lang="en-US"/>
          </a:p>
        </p:txBody>
      </p:sp>
      <p:sp>
        <p:nvSpPr>
          <p:cNvPr id="38967" name="Freeform 57"/>
          <p:cNvSpPr>
            <a:spLocks/>
          </p:cNvSpPr>
          <p:nvPr/>
        </p:nvSpPr>
        <p:spPr bwMode="auto">
          <a:xfrm>
            <a:off x="3819525" y="4235450"/>
            <a:ext cx="238125" cy="125413"/>
          </a:xfrm>
          <a:custGeom>
            <a:avLst/>
            <a:gdLst>
              <a:gd name="T0" fmla="*/ 0 w 86"/>
              <a:gd name="T1" fmla="*/ 2147483647 h 57"/>
              <a:gd name="T2" fmla="*/ 0 w 86"/>
              <a:gd name="T3" fmla="*/ 2147483647 h 57"/>
              <a:gd name="T4" fmla="*/ 2147483647 w 86"/>
              <a:gd name="T5" fmla="*/ 2147483647 h 57"/>
              <a:gd name="T6" fmla="*/ 2147483647 w 86"/>
              <a:gd name="T7" fmla="*/ 2147483647 h 57"/>
              <a:gd name="T8" fmla="*/ 2147483647 w 86"/>
              <a:gd name="T9" fmla="*/ 2147483647 h 57"/>
              <a:gd name="T10" fmla="*/ 2147483647 w 86"/>
              <a:gd name="T11" fmla="*/ 2147483647 h 57"/>
              <a:gd name="T12" fmla="*/ 2147483647 w 86"/>
              <a:gd name="T13" fmla="*/ 2147483647 h 57"/>
              <a:gd name="T14" fmla="*/ 2147483647 w 86"/>
              <a:gd name="T15" fmla="*/ 2147483647 h 57"/>
              <a:gd name="T16" fmla="*/ 2147483647 w 86"/>
              <a:gd name="T17" fmla="*/ 2147483647 h 57"/>
              <a:gd name="T18" fmla="*/ 2147483647 w 86"/>
              <a:gd name="T19" fmla="*/ 2147483647 h 57"/>
              <a:gd name="T20" fmla="*/ 2147483647 w 86"/>
              <a:gd name="T21" fmla="*/ 2147483647 h 57"/>
              <a:gd name="T22" fmla="*/ 2147483647 w 86"/>
              <a:gd name="T23" fmla="*/ 2147483647 h 57"/>
              <a:gd name="T24" fmla="*/ 2147483647 w 86"/>
              <a:gd name="T25" fmla="*/ 2147483647 h 57"/>
              <a:gd name="T26" fmla="*/ 2147483647 w 86"/>
              <a:gd name="T27" fmla="*/ 2147483647 h 57"/>
              <a:gd name="T28" fmla="*/ 2147483647 w 86"/>
              <a:gd name="T29" fmla="*/ 0 h 57"/>
              <a:gd name="T30" fmla="*/ 2147483647 w 86"/>
              <a:gd name="T31" fmla="*/ 0 h 57"/>
              <a:gd name="T32" fmla="*/ 2147483647 w 86"/>
              <a:gd name="T33" fmla="*/ 0 h 57"/>
              <a:gd name="T34" fmla="*/ 2147483647 w 86"/>
              <a:gd name="T35" fmla="*/ 2147483647 h 57"/>
              <a:gd name="T36" fmla="*/ 2147483647 w 86"/>
              <a:gd name="T37" fmla="*/ 2147483647 h 57"/>
              <a:gd name="T38" fmla="*/ 0 w 86"/>
              <a:gd name="T39" fmla="*/ 2147483647 h 57"/>
              <a:gd name="T40" fmla="*/ 0 w 86"/>
              <a:gd name="T41" fmla="*/ 2147483647 h 57"/>
              <a:gd name="T42" fmla="*/ 0 w 86"/>
              <a:gd name="T43" fmla="*/ 2147483647 h 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7"/>
              <a:gd name="T68" fmla="*/ 86 w 86"/>
              <a:gd name="T69" fmla="*/ 57 h 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7">
                <a:moveTo>
                  <a:pt x="0" y="32"/>
                </a:moveTo>
                <a:lnTo>
                  <a:pt x="0" y="32"/>
                </a:lnTo>
                <a:lnTo>
                  <a:pt x="3" y="43"/>
                </a:lnTo>
                <a:lnTo>
                  <a:pt x="14" y="50"/>
                </a:lnTo>
                <a:lnTo>
                  <a:pt x="28" y="57"/>
                </a:lnTo>
                <a:lnTo>
                  <a:pt x="46" y="57"/>
                </a:lnTo>
                <a:lnTo>
                  <a:pt x="64" y="50"/>
                </a:lnTo>
                <a:lnTo>
                  <a:pt x="75" y="43"/>
                </a:lnTo>
                <a:lnTo>
                  <a:pt x="86" y="32"/>
                </a:lnTo>
                <a:lnTo>
                  <a:pt x="86" y="21"/>
                </a:lnTo>
                <a:lnTo>
                  <a:pt x="82" y="10"/>
                </a:lnTo>
                <a:lnTo>
                  <a:pt x="71" y="3"/>
                </a:lnTo>
                <a:lnTo>
                  <a:pt x="57" y="0"/>
                </a:lnTo>
                <a:lnTo>
                  <a:pt x="39" y="0"/>
                </a:lnTo>
                <a:lnTo>
                  <a:pt x="21" y="3"/>
                </a:lnTo>
                <a:lnTo>
                  <a:pt x="10" y="10"/>
                </a:lnTo>
                <a:lnTo>
                  <a:pt x="0" y="21"/>
                </a:lnTo>
                <a:lnTo>
                  <a:pt x="0" y="32"/>
                </a:lnTo>
                <a:close/>
              </a:path>
            </a:pathLst>
          </a:custGeom>
          <a:solidFill>
            <a:srgbClr val="FFD100"/>
          </a:solidFill>
          <a:ln w="9525">
            <a:noFill/>
            <a:round/>
            <a:headEnd/>
            <a:tailEnd/>
          </a:ln>
        </p:spPr>
        <p:txBody>
          <a:bodyPr/>
          <a:lstStyle/>
          <a:p>
            <a:endParaRPr lang="en-US"/>
          </a:p>
        </p:txBody>
      </p:sp>
      <p:sp>
        <p:nvSpPr>
          <p:cNvPr id="38968" name="Freeform 58"/>
          <p:cNvSpPr>
            <a:spLocks/>
          </p:cNvSpPr>
          <p:nvPr/>
        </p:nvSpPr>
        <p:spPr bwMode="auto">
          <a:xfrm>
            <a:off x="3559175" y="2973388"/>
            <a:ext cx="587375" cy="674687"/>
          </a:xfrm>
          <a:custGeom>
            <a:avLst/>
            <a:gdLst>
              <a:gd name="T0" fmla="*/ 0 w 212"/>
              <a:gd name="T1" fmla="*/ 2147483647 h 305"/>
              <a:gd name="T2" fmla="*/ 0 w 212"/>
              <a:gd name="T3" fmla="*/ 2147483647 h 305"/>
              <a:gd name="T4" fmla="*/ 2147483647 w 212"/>
              <a:gd name="T5" fmla="*/ 2147483647 h 305"/>
              <a:gd name="T6" fmla="*/ 2147483647 w 212"/>
              <a:gd name="T7" fmla="*/ 2147483647 h 305"/>
              <a:gd name="T8" fmla="*/ 2147483647 w 212"/>
              <a:gd name="T9" fmla="*/ 2147483647 h 305"/>
              <a:gd name="T10" fmla="*/ 2147483647 w 212"/>
              <a:gd name="T11" fmla="*/ 2147483647 h 305"/>
              <a:gd name="T12" fmla="*/ 2147483647 w 212"/>
              <a:gd name="T13" fmla="*/ 2147483647 h 305"/>
              <a:gd name="T14" fmla="*/ 2147483647 w 212"/>
              <a:gd name="T15" fmla="*/ 2147483647 h 305"/>
              <a:gd name="T16" fmla="*/ 2147483647 w 212"/>
              <a:gd name="T17" fmla="*/ 2147483647 h 305"/>
              <a:gd name="T18" fmla="*/ 2147483647 w 212"/>
              <a:gd name="T19" fmla="*/ 2147483647 h 305"/>
              <a:gd name="T20" fmla="*/ 2147483647 w 212"/>
              <a:gd name="T21" fmla="*/ 2147483647 h 305"/>
              <a:gd name="T22" fmla="*/ 2147483647 w 212"/>
              <a:gd name="T23" fmla="*/ 2147483647 h 305"/>
              <a:gd name="T24" fmla="*/ 2147483647 w 212"/>
              <a:gd name="T25" fmla="*/ 2147483647 h 305"/>
              <a:gd name="T26" fmla="*/ 2147483647 w 212"/>
              <a:gd name="T27" fmla="*/ 2147483647 h 305"/>
              <a:gd name="T28" fmla="*/ 2147483647 w 212"/>
              <a:gd name="T29" fmla="*/ 2147483647 h 305"/>
              <a:gd name="T30" fmla="*/ 2147483647 w 212"/>
              <a:gd name="T31" fmla="*/ 2147483647 h 305"/>
              <a:gd name="T32" fmla="*/ 2147483647 w 212"/>
              <a:gd name="T33" fmla="*/ 2147483647 h 305"/>
              <a:gd name="T34" fmla="*/ 2147483647 w 212"/>
              <a:gd name="T35" fmla="*/ 2147483647 h 305"/>
              <a:gd name="T36" fmla="*/ 2147483647 w 212"/>
              <a:gd name="T37" fmla="*/ 2147483647 h 305"/>
              <a:gd name="T38" fmla="*/ 2147483647 w 212"/>
              <a:gd name="T39" fmla="*/ 2147483647 h 305"/>
              <a:gd name="T40" fmla="*/ 2147483647 w 212"/>
              <a:gd name="T41" fmla="*/ 2147483647 h 305"/>
              <a:gd name="T42" fmla="*/ 2147483647 w 212"/>
              <a:gd name="T43" fmla="*/ 2147483647 h 305"/>
              <a:gd name="T44" fmla="*/ 2147483647 w 212"/>
              <a:gd name="T45" fmla="*/ 2147483647 h 305"/>
              <a:gd name="T46" fmla="*/ 2147483647 w 212"/>
              <a:gd name="T47" fmla="*/ 2147483647 h 305"/>
              <a:gd name="T48" fmla="*/ 2147483647 w 212"/>
              <a:gd name="T49" fmla="*/ 2147483647 h 305"/>
              <a:gd name="T50" fmla="*/ 2147483647 w 212"/>
              <a:gd name="T51" fmla="*/ 2147483647 h 305"/>
              <a:gd name="T52" fmla="*/ 2147483647 w 212"/>
              <a:gd name="T53" fmla="*/ 2147483647 h 305"/>
              <a:gd name="T54" fmla="*/ 2147483647 w 212"/>
              <a:gd name="T55" fmla="*/ 0 h 305"/>
              <a:gd name="T56" fmla="*/ 2147483647 w 212"/>
              <a:gd name="T57" fmla="*/ 0 h 305"/>
              <a:gd name="T58" fmla="*/ 2147483647 w 212"/>
              <a:gd name="T59" fmla="*/ 2147483647 h 305"/>
              <a:gd name="T60" fmla="*/ 2147483647 w 212"/>
              <a:gd name="T61" fmla="*/ 2147483647 h 305"/>
              <a:gd name="T62" fmla="*/ 2147483647 w 212"/>
              <a:gd name="T63" fmla="*/ 2147483647 h 305"/>
              <a:gd name="T64" fmla="*/ 2147483647 w 212"/>
              <a:gd name="T65" fmla="*/ 2147483647 h 305"/>
              <a:gd name="T66" fmla="*/ 2147483647 w 212"/>
              <a:gd name="T67" fmla="*/ 2147483647 h 305"/>
              <a:gd name="T68" fmla="*/ 2147483647 w 212"/>
              <a:gd name="T69" fmla="*/ 2147483647 h 305"/>
              <a:gd name="T70" fmla="*/ 0 w 212"/>
              <a:gd name="T71" fmla="*/ 2147483647 h 305"/>
              <a:gd name="T72" fmla="*/ 0 w 212"/>
              <a:gd name="T73" fmla="*/ 2147483647 h 305"/>
              <a:gd name="T74" fmla="*/ 0 w 212"/>
              <a:gd name="T75" fmla="*/ 2147483647 h 3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2"/>
              <a:gd name="T115" fmla="*/ 0 h 305"/>
              <a:gd name="T116" fmla="*/ 212 w 212"/>
              <a:gd name="T117" fmla="*/ 305 h 3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2" h="305">
                <a:moveTo>
                  <a:pt x="0" y="158"/>
                </a:moveTo>
                <a:lnTo>
                  <a:pt x="0" y="158"/>
                </a:lnTo>
                <a:lnTo>
                  <a:pt x="4" y="190"/>
                </a:lnTo>
                <a:lnTo>
                  <a:pt x="11" y="219"/>
                </a:lnTo>
                <a:lnTo>
                  <a:pt x="22" y="244"/>
                </a:lnTo>
                <a:lnTo>
                  <a:pt x="36" y="265"/>
                </a:lnTo>
                <a:lnTo>
                  <a:pt x="54" y="283"/>
                </a:lnTo>
                <a:lnTo>
                  <a:pt x="72" y="294"/>
                </a:lnTo>
                <a:lnTo>
                  <a:pt x="94" y="301"/>
                </a:lnTo>
                <a:lnTo>
                  <a:pt x="115" y="305"/>
                </a:lnTo>
                <a:lnTo>
                  <a:pt x="137" y="301"/>
                </a:lnTo>
                <a:lnTo>
                  <a:pt x="155" y="290"/>
                </a:lnTo>
                <a:lnTo>
                  <a:pt x="172" y="276"/>
                </a:lnTo>
                <a:lnTo>
                  <a:pt x="187" y="254"/>
                </a:lnTo>
                <a:lnTo>
                  <a:pt x="201" y="233"/>
                </a:lnTo>
                <a:lnTo>
                  <a:pt x="208" y="204"/>
                </a:lnTo>
                <a:lnTo>
                  <a:pt x="212" y="176"/>
                </a:lnTo>
                <a:lnTo>
                  <a:pt x="212" y="147"/>
                </a:lnTo>
                <a:lnTo>
                  <a:pt x="208" y="115"/>
                </a:lnTo>
                <a:lnTo>
                  <a:pt x="201" y="86"/>
                </a:lnTo>
                <a:lnTo>
                  <a:pt x="190" y="61"/>
                </a:lnTo>
                <a:lnTo>
                  <a:pt x="176" y="39"/>
                </a:lnTo>
                <a:lnTo>
                  <a:pt x="158" y="21"/>
                </a:lnTo>
                <a:lnTo>
                  <a:pt x="140" y="11"/>
                </a:lnTo>
                <a:lnTo>
                  <a:pt x="119" y="4"/>
                </a:lnTo>
                <a:lnTo>
                  <a:pt x="97" y="0"/>
                </a:lnTo>
                <a:lnTo>
                  <a:pt x="76" y="4"/>
                </a:lnTo>
                <a:lnTo>
                  <a:pt x="58" y="14"/>
                </a:lnTo>
                <a:lnTo>
                  <a:pt x="40" y="29"/>
                </a:lnTo>
                <a:lnTo>
                  <a:pt x="26" y="50"/>
                </a:lnTo>
                <a:lnTo>
                  <a:pt x="15" y="72"/>
                </a:lnTo>
                <a:lnTo>
                  <a:pt x="4" y="100"/>
                </a:lnTo>
                <a:lnTo>
                  <a:pt x="0" y="129"/>
                </a:lnTo>
                <a:lnTo>
                  <a:pt x="0" y="158"/>
                </a:lnTo>
                <a:close/>
              </a:path>
            </a:pathLst>
          </a:custGeom>
          <a:solidFill>
            <a:srgbClr val="203E99"/>
          </a:solidFill>
          <a:ln w="9525">
            <a:noFill/>
            <a:round/>
            <a:headEnd/>
            <a:tailEnd/>
          </a:ln>
        </p:spPr>
        <p:txBody>
          <a:bodyPr/>
          <a:lstStyle/>
          <a:p>
            <a:endParaRPr lang="en-US"/>
          </a:p>
        </p:txBody>
      </p:sp>
      <p:sp>
        <p:nvSpPr>
          <p:cNvPr id="38969" name="Freeform 59"/>
          <p:cNvSpPr>
            <a:spLocks/>
          </p:cNvSpPr>
          <p:nvPr/>
        </p:nvSpPr>
        <p:spPr bwMode="auto">
          <a:xfrm>
            <a:off x="3619500" y="3044825"/>
            <a:ext cx="465138" cy="530225"/>
          </a:xfrm>
          <a:custGeom>
            <a:avLst/>
            <a:gdLst>
              <a:gd name="T0" fmla="*/ 0 w 168"/>
              <a:gd name="T1" fmla="*/ 2147483647 h 240"/>
              <a:gd name="T2" fmla="*/ 0 w 168"/>
              <a:gd name="T3" fmla="*/ 2147483647 h 240"/>
              <a:gd name="T4" fmla="*/ 2147483647 w 168"/>
              <a:gd name="T5" fmla="*/ 2147483647 h 240"/>
              <a:gd name="T6" fmla="*/ 2147483647 w 168"/>
              <a:gd name="T7" fmla="*/ 2147483647 h 240"/>
              <a:gd name="T8" fmla="*/ 2147483647 w 168"/>
              <a:gd name="T9" fmla="*/ 2147483647 h 240"/>
              <a:gd name="T10" fmla="*/ 2147483647 w 168"/>
              <a:gd name="T11" fmla="*/ 2147483647 h 240"/>
              <a:gd name="T12" fmla="*/ 2147483647 w 168"/>
              <a:gd name="T13" fmla="*/ 2147483647 h 240"/>
              <a:gd name="T14" fmla="*/ 2147483647 w 168"/>
              <a:gd name="T15" fmla="*/ 2147483647 h 240"/>
              <a:gd name="T16" fmla="*/ 2147483647 w 168"/>
              <a:gd name="T17" fmla="*/ 2147483647 h 240"/>
              <a:gd name="T18" fmla="*/ 2147483647 w 168"/>
              <a:gd name="T19" fmla="*/ 2147483647 h 240"/>
              <a:gd name="T20" fmla="*/ 2147483647 w 168"/>
              <a:gd name="T21" fmla="*/ 2147483647 h 240"/>
              <a:gd name="T22" fmla="*/ 2147483647 w 168"/>
              <a:gd name="T23" fmla="*/ 2147483647 h 240"/>
              <a:gd name="T24" fmla="*/ 2147483647 w 168"/>
              <a:gd name="T25" fmla="*/ 2147483647 h 240"/>
              <a:gd name="T26" fmla="*/ 2147483647 w 168"/>
              <a:gd name="T27" fmla="*/ 2147483647 h 240"/>
              <a:gd name="T28" fmla="*/ 2147483647 w 168"/>
              <a:gd name="T29" fmla="*/ 2147483647 h 240"/>
              <a:gd name="T30" fmla="*/ 2147483647 w 168"/>
              <a:gd name="T31" fmla="*/ 2147483647 h 240"/>
              <a:gd name="T32" fmla="*/ 2147483647 w 168"/>
              <a:gd name="T33" fmla="*/ 2147483647 h 240"/>
              <a:gd name="T34" fmla="*/ 2147483647 w 168"/>
              <a:gd name="T35" fmla="*/ 2147483647 h 240"/>
              <a:gd name="T36" fmla="*/ 2147483647 w 168"/>
              <a:gd name="T37" fmla="*/ 2147483647 h 240"/>
              <a:gd name="T38" fmla="*/ 2147483647 w 168"/>
              <a:gd name="T39" fmla="*/ 2147483647 h 240"/>
              <a:gd name="T40" fmla="*/ 2147483647 w 168"/>
              <a:gd name="T41" fmla="*/ 2147483647 h 240"/>
              <a:gd name="T42" fmla="*/ 2147483647 w 168"/>
              <a:gd name="T43" fmla="*/ 2147483647 h 240"/>
              <a:gd name="T44" fmla="*/ 2147483647 w 168"/>
              <a:gd name="T45" fmla="*/ 2147483647 h 240"/>
              <a:gd name="T46" fmla="*/ 2147483647 w 168"/>
              <a:gd name="T47" fmla="*/ 2147483647 h 240"/>
              <a:gd name="T48" fmla="*/ 2147483647 w 168"/>
              <a:gd name="T49" fmla="*/ 2147483647 h 240"/>
              <a:gd name="T50" fmla="*/ 2147483647 w 168"/>
              <a:gd name="T51" fmla="*/ 2147483647 h 240"/>
              <a:gd name="T52" fmla="*/ 2147483647 w 168"/>
              <a:gd name="T53" fmla="*/ 0 h 240"/>
              <a:gd name="T54" fmla="*/ 2147483647 w 168"/>
              <a:gd name="T55" fmla="*/ 0 h 240"/>
              <a:gd name="T56" fmla="*/ 2147483647 w 168"/>
              <a:gd name="T57" fmla="*/ 0 h 240"/>
              <a:gd name="T58" fmla="*/ 2147483647 w 168"/>
              <a:gd name="T59" fmla="*/ 2147483647 h 240"/>
              <a:gd name="T60" fmla="*/ 2147483647 w 168"/>
              <a:gd name="T61" fmla="*/ 2147483647 h 240"/>
              <a:gd name="T62" fmla="*/ 2147483647 w 168"/>
              <a:gd name="T63" fmla="*/ 2147483647 h 240"/>
              <a:gd name="T64" fmla="*/ 2147483647 w 168"/>
              <a:gd name="T65" fmla="*/ 2147483647 h 240"/>
              <a:gd name="T66" fmla="*/ 2147483647 w 168"/>
              <a:gd name="T67" fmla="*/ 2147483647 h 240"/>
              <a:gd name="T68" fmla="*/ 2147483647 w 168"/>
              <a:gd name="T69" fmla="*/ 2147483647 h 240"/>
              <a:gd name="T70" fmla="*/ 0 w 168"/>
              <a:gd name="T71" fmla="*/ 2147483647 h 240"/>
              <a:gd name="T72" fmla="*/ 0 w 168"/>
              <a:gd name="T73" fmla="*/ 2147483647 h 240"/>
              <a:gd name="T74" fmla="*/ 0 w 168"/>
              <a:gd name="T75" fmla="*/ 2147483647 h 2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8"/>
              <a:gd name="T115" fmla="*/ 0 h 240"/>
              <a:gd name="T116" fmla="*/ 168 w 168"/>
              <a:gd name="T117" fmla="*/ 240 h 2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8" h="240">
                <a:moveTo>
                  <a:pt x="0" y="126"/>
                </a:moveTo>
                <a:lnTo>
                  <a:pt x="0" y="126"/>
                </a:lnTo>
                <a:lnTo>
                  <a:pt x="4" y="151"/>
                </a:lnTo>
                <a:lnTo>
                  <a:pt x="11" y="172"/>
                </a:lnTo>
                <a:lnTo>
                  <a:pt x="18" y="194"/>
                </a:lnTo>
                <a:lnTo>
                  <a:pt x="29" y="212"/>
                </a:lnTo>
                <a:lnTo>
                  <a:pt x="43" y="226"/>
                </a:lnTo>
                <a:lnTo>
                  <a:pt x="57" y="233"/>
                </a:lnTo>
                <a:lnTo>
                  <a:pt x="75" y="240"/>
                </a:lnTo>
                <a:lnTo>
                  <a:pt x="93" y="240"/>
                </a:lnTo>
                <a:lnTo>
                  <a:pt x="107" y="237"/>
                </a:lnTo>
                <a:lnTo>
                  <a:pt x="125" y="230"/>
                </a:lnTo>
                <a:lnTo>
                  <a:pt x="140" y="219"/>
                </a:lnTo>
                <a:lnTo>
                  <a:pt x="150" y="201"/>
                </a:lnTo>
                <a:lnTo>
                  <a:pt x="158" y="183"/>
                </a:lnTo>
                <a:lnTo>
                  <a:pt x="165" y="161"/>
                </a:lnTo>
                <a:lnTo>
                  <a:pt x="168" y="140"/>
                </a:lnTo>
                <a:lnTo>
                  <a:pt x="168" y="115"/>
                </a:lnTo>
                <a:lnTo>
                  <a:pt x="168" y="90"/>
                </a:lnTo>
                <a:lnTo>
                  <a:pt x="161" y="68"/>
                </a:lnTo>
                <a:lnTo>
                  <a:pt x="150" y="47"/>
                </a:lnTo>
                <a:lnTo>
                  <a:pt x="140" y="32"/>
                </a:lnTo>
                <a:lnTo>
                  <a:pt x="125" y="18"/>
                </a:lnTo>
                <a:lnTo>
                  <a:pt x="111" y="7"/>
                </a:lnTo>
                <a:lnTo>
                  <a:pt x="97" y="0"/>
                </a:lnTo>
                <a:lnTo>
                  <a:pt x="79" y="0"/>
                </a:lnTo>
                <a:lnTo>
                  <a:pt x="61" y="4"/>
                </a:lnTo>
                <a:lnTo>
                  <a:pt x="47" y="11"/>
                </a:lnTo>
                <a:lnTo>
                  <a:pt x="32" y="22"/>
                </a:lnTo>
                <a:lnTo>
                  <a:pt x="21" y="40"/>
                </a:lnTo>
                <a:lnTo>
                  <a:pt x="11" y="58"/>
                </a:lnTo>
                <a:lnTo>
                  <a:pt x="4" y="79"/>
                </a:lnTo>
                <a:lnTo>
                  <a:pt x="0" y="101"/>
                </a:lnTo>
                <a:lnTo>
                  <a:pt x="0" y="126"/>
                </a:lnTo>
                <a:close/>
              </a:path>
            </a:pathLst>
          </a:custGeom>
          <a:solidFill>
            <a:srgbClr val="3361AA"/>
          </a:solidFill>
          <a:ln w="9525">
            <a:noFill/>
            <a:round/>
            <a:headEnd/>
            <a:tailEnd/>
          </a:ln>
        </p:spPr>
        <p:txBody>
          <a:bodyPr/>
          <a:lstStyle/>
          <a:p>
            <a:endParaRPr lang="en-US"/>
          </a:p>
        </p:txBody>
      </p:sp>
      <p:sp>
        <p:nvSpPr>
          <p:cNvPr id="38970" name="Freeform 60"/>
          <p:cNvSpPr>
            <a:spLocks/>
          </p:cNvSpPr>
          <p:nvPr/>
        </p:nvSpPr>
        <p:spPr bwMode="auto">
          <a:xfrm>
            <a:off x="3700463" y="3154363"/>
            <a:ext cx="306387" cy="334962"/>
          </a:xfrm>
          <a:custGeom>
            <a:avLst/>
            <a:gdLst>
              <a:gd name="T0" fmla="*/ 0 w 111"/>
              <a:gd name="T1" fmla="*/ 2147483647 h 151"/>
              <a:gd name="T2" fmla="*/ 0 w 111"/>
              <a:gd name="T3" fmla="*/ 2147483647 h 151"/>
              <a:gd name="T4" fmla="*/ 2147483647 w 111"/>
              <a:gd name="T5" fmla="*/ 2147483647 h 151"/>
              <a:gd name="T6" fmla="*/ 2147483647 w 111"/>
              <a:gd name="T7" fmla="*/ 2147483647 h 151"/>
              <a:gd name="T8" fmla="*/ 2147483647 w 111"/>
              <a:gd name="T9" fmla="*/ 2147483647 h 151"/>
              <a:gd name="T10" fmla="*/ 2147483647 w 111"/>
              <a:gd name="T11" fmla="*/ 2147483647 h 151"/>
              <a:gd name="T12" fmla="*/ 2147483647 w 111"/>
              <a:gd name="T13" fmla="*/ 2147483647 h 151"/>
              <a:gd name="T14" fmla="*/ 2147483647 w 111"/>
              <a:gd name="T15" fmla="*/ 2147483647 h 151"/>
              <a:gd name="T16" fmla="*/ 2147483647 w 111"/>
              <a:gd name="T17" fmla="*/ 2147483647 h 151"/>
              <a:gd name="T18" fmla="*/ 2147483647 w 111"/>
              <a:gd name="T19" fmla="*/ 2147483647 h 151"/>
              <a:gd name="T20" fmla="*/ 2147483647 w 111"/>
              <a:gd name="T21" fmla="*/ 2147483647 h 151"/>
              <a:gd name="T22" fmla="*/ 2147483647 w 111"/>
              <a:gd name="T23" fmla="*/ 2147483647 h 151"/>
              <a:gd name="T24" fmla="*/ 2147483647 w 111"/>
              <a:gd name="T25" fmla="*/ 2147483647 h 151"/>
              <a:gd name="T26" fmla="*/ 2147483647 w 111"/>
              <a:gd name="T27" fmla="*/ 2147483647 h 151"/>
              <a:gd name="T28" fmla="*/ 2147483647 w 111"/>
              <a:gd name="T29" fmla="*/ 2147483647 h 151"/>
              <a:gd name="T30" fmla="*/ 2147483647 w 111"/>
              <a:gd name="T31" fmla="*/ 2147483647 h 151"/>
              <a:gd name="T32" fmla="*/ 2147483647 w 111"/>
              <a:gd name="T33" fmla="*/ 2147483647 h 151"/>
              <a:gd name="T34" fmla="*/ 2147483647 w 111"/>
              <a:gd name="T35" fmla="*/ 2147483647 h 151"/>
              <a:gd name="T36" fmla="*/ 2147483647 w 111"/>
              <a:gd name="T37" fmla="*/ 2147483647 h 151"/>
              <a:gd name="T38" fmla="*/ 2147483647 w 111"/>
              <a:gd name="T39" fmla="*/ 2147483647 h 151"/>
              <a:gd name="T40" fmla="*/ 2147483647 w 111"/>
              <a:gd name="T41" fmla="*/ 2147483647 h 151"/>
              <a:gd name="T42" fmla="*/ 2147483647 w 111"/>
              <a:gd name="T43" fmla="*/ 2147483647 h 151"/>
              <a:gd name="T44" fmla="*/ 2147483647 w 111"/>
              <a:gd name="T45" fmla="*/ 2147483647 h 151"/>
              <a:gd name="T46" fmla="*/ 2147483647 w 111"/>
              <a:gd name="T47" fmla="*/ 2147483647 h 151"/>
              <a:gd name="T48" fmla="*/ 2147483647 w 111"/>
              <a:gd name="T49" fmla="*/ 2147483647 h 151"/>
              <a:gd name="T50" fmla="*/ 2147483647 w 111"/>
              <a:gd name="T51" fmla="*/ 2147483647 h 151"/>
              <a:gd name="T52" fmla="*/ 2147483647 w 111"/>
              <a:gd name="T53" fmla="*/ 0 h 151"/>
              <a:gd name="T54" fmla="*/ 2147483647 w 111"/>
              <a:gd name="T55" fmla="*/ 0 h 151"/>
              <a:gd name="T56" fmla="*/ 2147483647 w 111"/>
              <a:gd name="T57" fmla="*/ 0 h 151"/>
              <a:gd name="T58" fmla="*/ 2147483647 w 111"/>
              <a:gd name="T59" fmla="*/ 2147483647 h 151"/>
              <a:gd name="T60" fmla="*/ 2147483647 w 111"/>
              <a:gd name="T61" fmla="*/ 2147483647 h 151"/>
              <a:gd name="T62" fmla="*/ 2147483647 w 111"/>
              <a:gd name="T63" fmla="*/ 2147483647 h 151"/>
              <a:gd name="T64" fmla="*/ 2147483647 w 111"/>
              <a:gd name="T65" fmla="*/ 2147483647 h 151"/>
              <a:gd name="T66" fmla="*/ 2147483647 w 111"/>
              <a:gd name="T67" fmla="*/ 2147483647 h 151"/>
              <a:gd name="T68" fmla="*/ 2147483647 w 111"/>
              <a:gd name="T69" fmla="*/ 2147483647 h 151"/>
              <a:gd name="T70" fmla="*/ 0 w 111"/>
              <a:gd name="T71" fmla="*/ 2147483647 h 151"/>
              <a:gd name="T72" fmla="*/ 0 w 111"/>
              <a:gd name="T73" fmla="*/ 2147483647 h 151"/>
              <a:gd name="T74" fmla="*/ 0 w 111"/>
              <a:gd name="T75" fmla="*/ 2147483647 h 1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1"/>
              <a:gd name="T115" fmla="*/ 0 h 151"/>
              <a:gd name="T116" fmla="*/ 111 w 111"/>
              <a:gd name="T117" fmla="*/ 151 h 1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1" h="151">
                <a:moveTo>
                  <a:pt x="0" y="79"/>
                </a:moveTo>
                <a:lnTo>
                  <a:pt x="0" y="79"/>
                </a:lnTo>
                <a:lnTo>
                  <a:pt x="3" y="94"/>
                </a:lnTo>
                <a:lnTo>
                  <a:pt x="7" y="108"/>
                </a:lnTo>
                <a:lnTo>
                  <a:pt x="14" y="119"/>
                </a:lnTo>
                <a:lnTo>
                  <a:pt x="21" y="129"/>
                </a:lnTo>
                <a:lnTo>
                  <a:pt x="28" y="140"/>
                </a:lnTo>
                <a:lnTo>
                  <a:pt x="39" y="147"/>
                </a:lnTo>
                <a:lnTo>
                  <a:pt x="50" y="151"/>
                </a:lnTo>
                <a:lnTo>
                  <a:pt x="61" y="151"/>
                </a:lnTo>
                <a:lnTo>
                  <a:pt x="71" y="147"/>
                </a:lnTo>
                <a:lnTo>
                  <a:pt x="82" y="144"/>
                </a:lnTo>
                <a:lnTo>
                  <a:pt x="89" y="137"/>
                </a:lnTo>
                <a:lnTo>
                  <a:pt x="100" y="126"/>
                </a:lnTo>
                <a:lnTo>
                  <a:pt x="104" y="115"/>
                </a:lnTo>
                <a:lnTo>
                  <a:pt x="111" y="101"/>
                </a:lnTo>
                <a:lnTo>
                  <a:pt x="111" y="86"/>
                </a:lnTo>
                <a:lnTo>
                  <a:pt x="111" y="72"/>
                </a:lnTo>
                <a:lnTo>
                  <a:pt x="111" y="58"/>
                </a:lnTo>
                <a:lnTo>
                  <a:pt x="107" y="43"/>
                </a:lnTo>
                <a:lnTo>
                  <a:pt x="100" y="29"/>
                </a:lnTo>
                <a:lnTo>
                  <a:pt x="93" y="18"/>
                </a:lnTo>
                <a:lnTo>
                  <a:pt x="82" y="11"/>
                </a:lnTo>
                <a:lnTo>
                  <a:pt x="75" y="4"/>
                </a:lnTo>
                <a:lnTo>
                  <a:pt x="64" y="0"/>
                </a:lnTo>
                <a:lnTo>
                  <a:pt x="53" y="0"/>
                </a:lnTo>
                <a:lnTo>
                  <a:pt x="39" y="4"/>
                </a:lnTo>
                <a:lnTo>
                  <a:pt x="32" y="8"/>
                </a:lnTo>
                <a:lnTo>
                  <a:pt x="21" y="15"/>
                </a:lnTo>
                <a:lnTo>
                  <a:pt x="14" y="25"/>
                </a:lnTo>
                <a:lnTo>
                  <a:pt x="7" y="36"/>
                </a:lnTo>
                <a:lnTo>
                  <a:pt x="3" y="51"/>
                </a:lnTo>
                <a:lnTo>
                  <a:pt x="0" y="65"/>
                </a:lnTo>
                <a:lnTo>
                  <a:pt x="0" y="79"/>
                </a:lnTo>
                <a:close/>
              </a:path>
            </a:pathLst>
          </a:custGeom>
          <a:solidFill>
            <a:srgbClr val="000000"/>
          </a:solidFill>
          <a:ln w="9525">
            <a:noFill/>
            <a:round/>
            <a:headEnd/>
            <a:tailEnd/>
          </a:ln>
        </p:spPr>
        <p:txBody>
          <a:bodyPr/>
          <a:lstStyle/>
          <a:p>
            <a:endParaRPr lang="en-US"/>
          </a:p>
        </p:txBody>
      </p:sp>
      <p:sp>
        <p:nvSpPr>
          <p:cNvPr id="38971" name="Freeform 61"/>
          <p:cNvSpPr>
            <a:spLocks/>
          </p:cNvSpPr>
          <p:nvPr/>
        </p:nvSpPr>
        <p:spPr bwMode="auto">
          <a:xfrm>
            <a:off x="3857625" y="3140075"/>
            <a:ext cx="119063" cy="127000"/>
          </a:xfrm>
          <a:custGeom>
            <a:avLst/>
            <a:gdLst>
              <a:gd name="T0" fmla="*/ 0 w 43"/>
              <a:gd name="T1" fmla="*/ 2147483647 h 58"/>
              <a:gd name="T2" fmla="*/ 0 w 43"/>
              <a:gd name="T3" fmla="*/ 2147483647 h 58"/>
              <a:gd name="T4" fmla="*/ 2147483647 w 43"/>
              <a:gd name="T5" fmla="*/ 2147483647 h 58"/>
              <a:gd name="T6" fmla="*/ 2147483647 w 43"/>
              <a:gd name="T7" fmla="*/ 2147483647 h 58"/>
              <a:gd name="T8" fmla="*/ 2147483647 w 43"/>
              <a:gd name="T9" fmla="*/ 2147483647 h 58"/>
              <a:gd name="T10" fmla="*/ 2147483647 w 43"/>
              <a:gd name="T11" fmla="*/ 2147483647 h 58"/>
              <a:gd name="T12" fmla="*/ 2147483647 w 43"/>
              <a:gd name="T13" fmla="*/ 2147483647 h 58"/>
              <a:gd name="T14" fmla="*/ 2147483647 w 43"/>
              <a:gd name="T15" fmla="*/ 2147483647 h 58"/>
              <a:gd name="T16" fmla="*/ 2147483647 w 43"/>
              <a:gd name="T17" fmla="*/ 2147483647 h 58"/>
              <a:gd name="T18" fmla="*/ 2147483647 w 43"/>
              <a:gd name="T19" fmla="*/ 2147483647 h 58"/>
              <a:gd name="T20" fmla="*/ 2147483647 w 43"/>
              <a:gd name="T21" fmla="*/ 2147483647 h 58"/>
              <a:gd name="T22" fmla="*/ 2147483647 w 43"/>
              <a:gd name="T23" fmla="*/ 2147483647 h 58"/>
              <a:gd name="T24" fmla="*/ 2147483647 w 43"/>
              <a:gd name="T25" fmla="*/ 2147483647 h 58"/>
              <a:gd name="T26" fmla="*/ 2147483647 w 43"/>
              <a:gd name="T27" fmla="*/ 2147483647 h 58"/>
              <a:gd name="T28" fmla="*/ 2147483647 w 43"/>
              <a:gd name="T29" fmla="*/ 2147483647 h 58"/>
              <a:gd name="T30" fmla="*/ 2147483647 w 43"/>
              <a:gd name="T31" fmla="*/ 0 h 58"/>
              <a:gd name="T32" fmla="*/ 2147483647 w 43"/>
              <a:gd name="T33" fmla="*/ 0 h 58"/>
              <a:gd name="T34" fmla="*/ 2147483647 w 43"/>
              <a:gd name="T35" fmla="*/ 0 h 58"/>
              <a:gd name="T36" fmla="*/ 2147483647 w 43"/>
              <a:gd name="T37" fmla="*/ 2147483647 h 58"/>
              <a:gd name="T38" fmla="*/ 2147483647 w 43"/>
              <a:gd name="T39" fmla="*/ 2147483647 h 58"/>
              <a:gd name="T40" fmla="*/ 0 w 43"/>
              <a:gd name="T41" fmla="*/ 2147483647 h 58"/>
              <a:gd name="T42" fmla="*/ 0 w 43"/>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
              <a:gd name="T67" fmla="*/ 0 h 58"/>
              <a:gd name="T68" fmla="*/ 43 w 43"/>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 h="58">
                <a:moveTo>
                  <a:pt x="0" y="29"/>
                </a:moveTo>
                <a:lnTo>
                  <a:pt x="0" y="29"/>
                </a:lnTo>
                <a:lnTo>
                  <a:pt x="4" y="40"/>
                </a:lnTo>
                <a:lnTo>
                  <a:pt x="7" y="50"/>
                </a:lnTo>
                <a:lnTo>
                  <a:pt x="14" y="58"/>
                </a:lnTo>
                <a:lnTo>
                  <a:pt x="21" y="58"/>
                </a:lnTo>
                <a:lnTo>
                  <a:pt x="29" y="58"/>
                </a:lnTo>
                <a:lnTo>
                  <a:pt x="36" y="50"/>
                </a:lnTo>
                <a:lnTo>
                  <a:pt x="43" y="43"/>
                </a:lnTo>
                <a:lnTo>
                  <a:pt x="43" y="32"/>
                </a:lnTo>
                <a:lnTo>
                  <a:pt x="43" y="18"/>
                </a:lnTo>
                <a:lnTo>
                  <a:pt x="39" y="11"/>
                </a:lnTo>
                <a:lnTo>
                  <a:pt x="32" y="4"/>
                </a:lnTo>
                <a:lnTo>
                  <a:pt x="25" y="0"/>
                </a:lnTo>
                <a:lnTo>
                  <a:pt x="18" y="0"/>
                </a:lnTo>
                <a:lnTo>
                  <a:pt x="11" y="7"/>
                </a:lnTo>
                <a:lnTo>
                  <a:pt x="4" y="18"/>
                </a:lnTo>
                <a:lnTo>
                  <a:pt x="0" y="29"/>
                </a:lnTo>
                <a:close/>
              </a:path>
            </a:pathLst>
          </a:custGeom>
          <a:solidFill>
            <a:srgbClr val="FFFFFF"/>
          </a:solidFill>
          <a:ln w="9525">
            <a:noFill/>
            <a:round/>
            <a:headEnd/>
            <a:tailEnd/>
          </a:ln>
        </p:spPr>
        <p:txBody>
          <a:bodyPr/>
          <a:lstStyle/>
          <a:p>
            <a:endParaRPr lang="en-US"/>
          </a:p>
        </p:txBody>
      </p:sp>
      <p:sp>
        <p:nvSpPr>
          <p:cNvPr id="38972" name="Freeform 62"/>
          <p:cNvSpPr>
            <a:spLocks/>
          </p:cNvSpPr>
          <p:nvPr/>
        </p:nvSpPr>
        <p:spPr bwMode="auto">
          <a:xfrm>
            <a:off x="3719513" y="3384550"/>
            <a:ext cx="69850" cy="65088"/>
          </a:xfrm>
          <a:custGeom>
            <a:avLst/>
            <a:gdLst>
              <a:gd name="T0" fmla="*/ 2147483647 w 25"/>
              <a:gd name="T1" fmla="*/ 0 h 29"/>
              <a:gd name="T2" fmla="*/ 2147483647 w 25"/>
              <a:gd name="T3" fmla="*/ 0 h 29"/>
              <a:gd name="T4" fmla="*/ 2147483647 w 25"/>
              <a:gd name="T5" fmla="*/ 0 h 29"/>
              <a:gd name="T6" fmla="*/ 2147483647 w 25"/>
              <a:gd name="T7" fmla="*/ 0 h 29"/>
              <a:gd name="T8" fmla="*/ 0 w 25"/>
              <a:gd name="T9" fmla="*/ 2147483647 h 29"/>
              <a:gd name="T10" fmla="*/ 0 w 25"/>
              <a:gd name="T11" fmla="*/ 2147483647 h 29"/>
              <a:gd name="T12" fmla="*/ 0 w 25"/>
              <a:gd name="T13" fmla="*/ 2147483647 h 29"/>
              <a:gd name="T14" fmla="*/ 0 w 25"/>
              <a:gd name="T15" fmla="*/ 2147483647 h 29"/>
              <a:gd name="T16" fmla="*/ 0 w 25"/>
              <a:gd name="T17" fmla="*/ 2147483647 h 29"/>
              <a:gd name="T18" fmla="*/ 2147483647 w 25"/>
              <a:gd name="T19" fmla="*/ 2147483647 h 29"/>
              <a:gd name="T20" fmla="*/ 2147483647 w 25"/>
              <a:gd name="T21" fmla="*/ 2147483647 h 29"/>
              <a:gd name="T22" fmla="*/ 2147483647 w 25"/>
              <a:gd name="T23" fmla="*/ 2147483647 h 29"/>
              <a:gd name="T24" fmla="*/ 2147483647 w 25"/>
              <a:gd name="T25" fmla="*/ 2147483647 h 29"/>
              <a:gd name="T26" fmla="*/ 2147483647 w 25"/>
              <a:gd name="T27" fmla="*/ 2147483647 h 29"/>
              <a:gd name="T28" fmla="*/ 2147483647 w 25"/>
              <a:gd name="T29" fmla="*/ 2147483647 h 29"/>
              <a:gd name="T30" fmla="*/ 2147483647 w 25"/>
              <a:gd name="T31" fmla="*/ 2147483647 h 29"/>
              <a:gd name="T32" fmla="*/ 2147483647 w 25"/>
              <a:gd name="T33" fmla="*/ 2147483647 h 29"/>
              <a:gd name="T34" fmla="*/ 2147483647 w 25"/>
              <a:gd name="T35" fmla="*/ 2147483647 h 29"/>
              <a:gd name="T36" fmla="*/ 2147483647 w 25"/>
              <a:gd name="T37" fmla="*/ 2147483647 h 29"/>
              <a:gd name="T38" fmla="*/ 2147483647 w 25"/>
              <a:gd name="T39" fmla="*/ 2147483647 h 29"/>
              <a:gd name="T40" fmla="*/ 2147483647 w 25"/>
              <a:gd name="T41" fmla="*/ 0 h 29"/>
              <a:gd name="T42" fmla="*/ 2147483647 w 25"/>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
              <a:gd name="T67" fmla="*/ 0 h 29"/>
              <a:gd name="T68" fmla="*/ 25 w 25"/>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 h="29">
                <a:moveTo>
                  <a:pt x="14" y="0"/>
                </a:moveTo>
                <a:lnTo>
                  <a:pt x="14" y="0"/>
                </a:lnTo>
                <a:lnTo>
                  <a:pt x="11" y="0"/>
                </a:lnTo>
                <a:lnTo>
                  <a:pt x="3" y="0"/>
                </a:lnTo>
                <a:lnTo>
                  <a:pt x="0" y="7"/>
                </a:lnTo>
                <a:lnTo>
                  <a:pt x="0" y="11"/>
                </a:lnTo>
                <a:lnTo>
                  <a:pt x="0" y="18"/>
                </a:lnTo>
                <a:lnTo>
                  <a:pt x="0" y="22"/>
                </a:lnTo>
                <a:lnTo>
                  <a:pt x="3" y="25"/>
                </a:lnTo>
                <a:lnTo>
                  <a:pt x="7" y="29"/>
                </a:lnTo>
                <a:lnTo>
                  <a:pt x="14" y="29"/>
                </a:lnTo>
                <a:lnTo>
                  <a:pt x="18" y="25"/>
                </a:lnTo>
                <a:lnTo>
                  <a:pt x="21" y="22"/>
                </a:lnTo>
                <a:lnTo>
                  <a:pt x="25" y="18"/>
                </a:lnTo>
                <a:lnTo>
                  <a:pt x="25" y="11"/>
                </a:lnTo>
                <a:lnTo>
                  <a:pt x="21" y="7"/>
                </a:lnTo>
                <a:lnTo>
                  <a:pt x="18" y="4"/>
                </a:lnTo>
                <a:lnTo>
                  <a:pt x="14" y="0"/>
                </a:lnTo>
                <a:close/>
              </a:path>
            </a:pathLst>
          </a:custGeom>
          <a:solidFill>
            <a:srgbClr val="FFFFFF"/>
          </a:solidFill>
          <a:ln w="9525">
            <a:noFill/>
            <a:round/>
            <a:headEnd/>
            <a:tailEnd/>
          </a:ln>
        </p:spPr>
        <p:txBody>
          <a:bodyPr/>
          <a:lstStyle/>
          <a:p>
            <a:endParaRPr lang="en-US"/>
          </a:p>
        </p:txBody>
      </p:sp>
      <p:sp>
        <p:nvSpPr>
          <p:cNvPr id="38973" name="Freeform 63"/>
          <p:cNvSpPr>
            <a:spLocks/>
          </p:cNvSpPr>
          <p:nvPr/>
        </p:nvSpPr>
        <p:spPr bwMode="auto">
          <a:xfrm>
            <a:off x="4672013" y="3322638"/>
            <a:ext cx="1082675" cy="817562"/>
          </a:xfrm>
          <a:custGeom>
            <a:avLst/>
            <a:gdLst>
              <a:gd name="T0" fmla="*/ 2147483647 w 391"/>
              <a:gd name="T1" fmla="*/ 2147483647 h 369"/>
              <a:gd name="T2" fmla="*/ 2147483647 w 391"/>
              <a:gd name="T3" fmla="*/ 2147483647 h 369"/>
              <a:gd name="T4" fmla="*/ 2147483647 w 391"/>
              <a:gd name="T5" fmla="*/ 2147483647 h 369"/>
              <a:gd name="T6" fmla="*/ 2147483647 w 391"/>
              <a:gd name="T7" fmla="*/ 2147483647 h 369"/>
              <a:gd name="T8" fmla="*/ 2147483647 w 391"/>
              <a:gd name="T9" fmla="*/ 2147483647 h 369"/>
              <a:gd name="T10" fmla="*/ 2147483647 w 391"/>
              <a:gd name="T11" fmla="*/ 2147483647 h 369"/>
              <a:gd name="T12" fmla="*/ 2147483647 w 391"/>
              <a:gd name="T13" fmla="*/ 2147483647 h 369"/>
              <a:gd name="T14" fmla="*/ 2147483647 w 391"/>
              <a:gd name="T15" fmla="*/ 2147483647 h 369"/>
              <a:gd name="T16" fmla="*/ 2147483647 w 391"/>
              <a:gd name="T17" fmla="*/ 2147483647 h 369"/>
              <a:gd name="T18" fmla="*/ 2147483647 w 391"/>
              <a:gd name="T19" fmla="*/ 2147483647 h 369"/>
              <a:gd name="T20" fmla="*/ 2147483647 w 391"/>
              <a:gd name="T21" fmla="*/ 2147483647 h 369"/>
              <a:gd name="T22" fmla="*/ 2147483647 w 391"/>
              <a:gd name="T23" fmla="*/ 2147483647 h 369"/>
              <a:gd name="T24" fmla="*/ 2147483647 w 391"/>
              <a:gd name="T25" fmla="*/ 2147483647 h 369"/>
              <a:gd name="T26" fmla="*/ 0 w 391"/>
              <a:gd name="T27" fmla="*/ 2147483647 h 369"/>
              <a:gd name="T28" fmla="*/ 2147483647 w 391"/>
              <a:gd name="T29" fmla="*/ 2147483647 h 369"/>
              <a:gd name="T30" fmla="*/ 2147483647 w 391"/>
              <a:gd name="T31" fmla="*/ 2147483647 h 369"/>
              <a:gd name="T32" fmla="*/ 2147483647 w 391"/>
              <a:gd name="T33" fmla="*/ 2147483647 h 369"/>
              <a:gd name="T34" fmla="*/ 2147483647 w 391"/>
              <a:gd name="T35" fmla="*/ 2147483647 h 369"/>
              <a:gd name="T36" fmla="*/ 2147483647 w 391"/>
              <a:gd name="T37" fmla="*/ 2147483647 h 369"/>
              <a:gd name="T38" fmla="*/ 2147483647 w 391"/>
              <a:gd name="T39" fmla="*/ 2147483647 h 369"/>
              <a:gd name="T40" fmla="*/ 2147483647 w 391"/>
              <a:gd name="T41" fmla="*/ 2147483647 h 369"/>
              <a:gd name="T42" fmla="*/ 2147483647 w 391"/>
              <a:gd name="T43" fmla="*/ 2147483647 h 369"/>
              <a:gd name="T44" fmla="*/ 2147483647 w 391"/>
              <a:gd name="T45" fmla="*/ 2147483647 h 369"/>
              <a:gd name="T46" fmla="*/ 2147483647 w 391"/>
              <a:gd name="T47" fmla="*/ 2147483647 h 369"/>
              <a:gd name="T48" fmla="*/ 2147483647 w 391"/>
              <a:gd name="T49" fmla="*/ 2147483647 h 369"/>
              <a:gd name="T50" fmla="*/ 2147483647 w 391"/>
              <a:gd name="T51" fmla="*/ 0 h 369"/>
              <a:gd name="T52" fmla="*/ 2147483647 w 391"/>
              <a:gd name="T53" fmla="*/ 0 h 369"/>
              <a:gd name="T54" fmla="*/ 2147483647 w 391"/>
              <a:gd name="T55" fmla="*/ 2147483647 h 369"/>
              <a:gd name="T56" fmla="*/ 2147483647 w 391"/>
              <a:gd name="T57" fmla="*/ 2147483647 h 369"/>
              <a:gd name="T58" fmla="*/ 2147483647 w 391"/>
              <a:gd name="T59" fmla="*/ 2147483647 h 369"/>
              <a:gd name="T60" fmla="*/ 2147483647 w 391"/>
              <a:gd name="T61" fmla="*/ 2147483647 h 369"/>
              <a:gd name="T62" fmla="*/ 2147483647 w 391"/>
              <a:gd name="T63" fmla="*/ 2147483647 h 369"/>
              <a:gd name="T64" fmla="*/ 2147483647 w 391"/>
              <a:gd name="T65" fmla="*/ 2147483647 h 369"/>
              <a:gd name="T66" fmla="*/ 2147483647 w 391"/>
              <a:gd name="T67" fmla="*/ 2147483647 h 369"/>
              <a:gd name="T68" fmla="*/ 2147483647 w 391"/>
              <a:gd name="T69" fmla="*/ 2147483647 h 369"/>
              <a:gd name="T70" fmla="*/ 2147483647 w 391"/>
              <a:gd name="T71" fmla="*/ 2147483647 h 369"/>
              <a:gd name="T72" fmla="*/ 2147483647 w 391"/>
              <a:gd name="T73" fmla="*/ 2147483647 h 369"/>
              <a:gd name="T74" fmla="*/ 2147483647 w 391"/>
              <a:gd name="T75" fmla="*/ 2147483647 h 369"/>
              <a:gd name="T76" fmla="*/ 2147483647 w 391"/>
              <a:gd name="T77" fmla="*/ 2147483647 h 369"/>
              <a:gd name="T78" fmla="*/ 2147483647 w 391"/>
              <a:gd name="T79" fmla="*/ 2147483647 h 369"/>
              <a:gd name="T80" fmla="*/ 2147483647 w 391"/>
              <a:gd name="T81" fmla="*/ 2147483647 h 369"/>
              <a:gd name="T82" fmla="*/ 2147483647 w 391"/>
              <a:gd name="T83" fmla="*/ 2147483647 h 369"/>
              <a:gd name="T84" fmla="*/ 2147483647 w 391"/>
              <a:gd name="T85" fmla="*/ 2147483647 h 369"/>
              <a:gd name="T86" fmla="*/ 2147483647 w 391"/>
              <a:gd name="T87" fmla="*/ 2147483647 h 369"/>
              <a:gd name="T88" fmla="*/ 2147483647 w 391"/>
              <a:gd name="T89" fmla="*/ 2147483647 h 369"/>
              <a:gd name="T90" fmla="*/ 2147483647 w 391"/>
              <a:gd name="T91" fmla="*/ 2147483647 h 3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1"/>
              <a:gd name="T139" fmla="*/ 0 h 369"/>
              <a:gd name="T140" fmla="*/ 391 w 391"/>
              <a:gd name="T141" fmla="*/ 369 h 3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1" h="369">
                <a:moveTo>
                  <a:pt x="168" y="326"/>
                </a:moveTo>
                <a:lnTo>
                  <a:pt x="168" y="326"/>
                </a:lnTo>
                <a:lnTo>
                  <a:pt x="136" y="329"/>
                </a:lnTo>
                <a:lnTo>
                  <a:pt x="104" y="333"/>
                </a:lnTo>
                <a:lnTo>
                  <a:pt x="79" y="344"/>
                </a:lnTo>
                <a:lnTo>
                  <a:pt x="54" y="358"/>
                </a:lnTo>
                <a:lnTo>
                  <a:pt x="39" y="340"/>
                </a:lnTo>
                <a:lnTo>
                  <a:pt x="29" y="319"/>
                </a:lnTo>
                <a:lnTo>
                  <a:pt x="18" y="301"/>
                </a:lnTo>
                <a:lnTo>
                  <a:pt x="11" y="276"/>
                </a:lnTo>
                <a:lnTo>
                  <a:pt x="3" y="250"/>
                </a:lnTo>
                <a:lnTo>
                  <a:pt x="3" y="225"/>
                </a:lnTo>
                <a:lnTo>
                  <a:pt x="0" y="197"/>
                </a:lnTo>
                <a:lnTo>
                  <a:pt x="3" y="161"/>
                </a:lnTo>
                <a:lnTo>
                  <a:pt x="3" y="157"/>
                </a:lnTo>
                <a:lnTo>
                  <a:pt x="7" y="161"/>
                </a:lnTo>
                <a:lnTo>
                  <a:pt x="11" y="164"/>
                </a:lnTo>
                <a:lnTo>
                  <a:pt x="11" y="161"/>
                </a:lnTo>
                <a:lnTo>
                  <a:pt x="11" y="164"/>
                </a:lnTo>
                <a:lnTo>
                  <a:pt x="18" y="161"/>
                </a:lnTo>
                <a:lnTo>
                  <a:pt x="140" y="147"/>
                </a:lnTo>
                <a:lnTo>
                  <a:pt x="287" y="64"/>
                </a:lnTo>
                <a:lnTo>
                  <a:pt x="351" y="7"/>
                </a:lnTo>
                <a:lnTo>
                  <a:pt x="365" y="0"/>
                </a:lnTo>
                <a:lnTo>
                  <a:pt x="376" y="32"/>
                </a:lnTo>
                <a:lnTo>
                  <a:pt x="383" y="64"/>
                </a:lnTo>
                <a:lnTo>
                  <a:pt x="387" y="96"/>
                </a:lnTo>
                <a:lnTo>
                  <a:pt x="391" y="136"/>
                </a:lnTo>
                <a:lnTo>
                  <a:pt x="387" y="172"/>
                </a:lnTo>
                <a:lnTo>
                  <a:pt x="383" y="204"/>
                </a:lnTo>
                <a:lnTo>
                  <a:pt x="373" y="236"/>
                </a:lnTo>
                <a:lnTo>
                  <a:pt x="362" y="268"/>
                </a:lnTo>
                <a:lnTo>
                  <a:pt x="348" y="297"/>
                </a:lnTo>
                <a:lnTo>
                  <a:pt x="333" y="326"/>
                </a:lnTo>
                <a:lnTo>
                  <a:pt x="315" y="347"/>
                </a:lnTo>
                <a:lnTo>
                  <a:pt x="294" y="369"/>
                </a:lnTo>
                <a:lnTo>
                  <a:pt x="269" y="351"/>
                </a:lnTo>
                <a:lnTo>
                  <a:pt x="240" y="336"/>
                </a:lnTo>
                <a:lnTo>
                  <a:pt x="204" y="329"/>
                </a:lnTo>
                <a:lnTo>
                  <a:pt x="168" y="326"/>
                </a:lnTo>
                <a:close/>
              </a:path>
            </a:pathLst>
          </a:custGeom>
          <a:solidFill>
            <a:srgbClr val="FFCF00"/>
          </a:solidFill>
          <a:ln w="9525">
            <a:noFill/>
            <a:round/>
            <a:headEnd/>
            <a:tailEnd/>
          </a:ln>
        </p:spPr>
        <p:txBody>
          <a:bodyPr/>
          <a:lstStyle/>
          <a:p>
            <a:endParaRPr lang="en-US"/>
          </a:p>
        </p:txBody>
      </p:sp>
      <p:sp>
        <p:nvSpPr>
          <p:cNvPr id="38974" name="Freeform 64"/>
          <p:cNvSpPr>
            <a:spLocks/>
          </p:cNvSpPr>
          <p:nvPr/>
        </p:nvSpPr>
        <p:spPr bwMode="auto">
          <a:xfrm>
            <a:off x="4702175" y="3289300"/>
            <a:ext cx="992188" cy="817563"/>
          </a:xfrm>
          <a:custGeom>
            <a:avLst/>
            <a:gdLst>
              <a:gd name="T0" fmla="*/ 2147483647 w 358"/>
              <a:gd name="T1" fmla="*/ 2147483647 h 369"/>
              <a:gd name="T2" fmla="*/ 2147483647 w 358"/>
              <a:gd name="T3" fmla="*/ 2147483647 h 369"/>
              <a:gd name="T4" fmla="*/ 2147483647 w 358"/>
              <a:gd name="T5" fmla="*/ 2147483647 h 369"/>
              <a:gd name="T6" fmla="*/ 2147483647 w 358"/>
              <a:gd name="T7" fmla="*/ 2147483647 h 369"/>
              <a:gd name="T8" fmla="*/ 2147483647 w 358"/>
              <a:gd name="T9" fmla="*/ 2147483647 h 369"/>
              <a:gd name="T10" fmla="*/ 2147483647 w 358"/>
              <a:gd name="T11" fmla="*/ 2147483647 h 369"/>
              <a:gd name="T12" fmla="*/ 2147483647 w 358"/>
              <a:gd name="T13" fmla="*/ 2147483647 h 369"/>
              <a:gd name="T14" fmla="*/ 2147483647 w 358"/>
              <a:gd name="T15" fmla="*/ 2147483647 h 369"/>
              <a:gd name="T16" fmla="*/ 2147483647 w 358"/>
              <a:gd name="T17" fmla="*/ 2147483647 h 369"/>
              <a:gd name="T18" fmla="*/ 2147483647 w 358"/>
              <a:gd name="T19" fmla="*/ 2147483647 h 369"/>
              <a:gd name="T20" fmla="*/ 0 w 358"/>
              <a:gd name="T21" fmla="*/ 2147483647 h 369"/>
              <a:gd name="T22" fmla="*/ 0 w 358"/>
              <a:gd name="T23" fmla="*/ 2147483647 h 369"/>
              <a:gd name="T24" fmla="*/ 2147483647 w 358"/>
              <a:gd name="T25" fmla="*/ 2147483647 h 369"/>
              <a:gd name="T26" fmla="*/ 2147483647 w 358"/>
              <a:gd name="T27" fmla="*/ 2147483647 h 369"/>
              <a:gd name="T28" fmla="*/ 2147483647 w 358"/>
              <a:gd name="T29" fmla="*/ 2147483647 h 369"/>
              <a:gd name="T30" fmla="*/ 2147483647 w 358"/>
              <a:gd name="T31" fmla="*/ 2147483647 h 369"/>
              <a:gd name="T32" fmla="*/ 2147483647 w 358"/>
              <a:gd name="T33" fmla="*/ 2147483647 h 369"/>
              <a:gd name="T34" fmla="*/ 2147483647 w 358"/>
              <a:gd name="T35" fmla="*/ 2147483647 h 369"/>
              <a:gd name="T36" fmla="*/ 2147483647 w 358"/>
              <a:gd name="T37" fmla="*/ 2147483647 h 369"/>
              <a:gd name="T38" fmla="*/ 2147483647 w 358"/>
              <a:gd name="T39" fmla="*/ 2147483647 h 369"/>
              <a:gd name="T40" fmla="*/ 2147483647 w 358"/>
              <a:gd name="T41" fmla="*/ 2147483647 h 369"/>
              <a:gd name="T42" fmla="*/ 2147483647 w 358"/>
              <a:gd name="T43" fmla="*/ 0 h 369"/>
              <a:gd name="T44" fmla="*/ 2147483647 w 358"/>
              <a:gd name="T45" fmla="*/ 0 h 369"/>
              <a:gd name="T46" fmla="*/ 2147483647 w 358"/>
              <a:gd name="T47" fmla="*/ 2147483647 h 369"/>
              <a:gd name="T48" fmla="*/ 2147483647 w 358"/>
              <a:gd name="T49" fmla="*/ 2147483647 h 369"/>
              <a:gd name="T50" fmla="*/ 2147483647 w 358"/>
              <a:gd name="T51" fmla="*/ 2147483647 h 369"/>
              <a:gd name="T52" fmla="*/ 2147483647 w 358"/>
              <a:gd name="T53" fmla="*/ 2147483647 h 369"/>
              <a:gd name="T54" fmla="*/ 2147483647 w 358"/>
              <a:gd name="T55" fmla="*/ 2147483647 h 369"/>
              <a:gd name="T56" fmla="*/ 2147483647 w 358"/>
              <a:gd name="T57" fmla="*/ 2147483647 h 369"/>
              <a:gd name="T58" fmla="*/ 2147483647 w 358"/>
              <a:gd name="T59" fmla="*/ 2147483647 h 369"/>
              <a:gd name="T60" fmla="*/ 2147483647 w 358"/>
              <a:gd name="T61" fmla="*/ 2147483647 h 369"/>
              <a:gd name="T62" fmla="*/ 2147483647 w 358"/>
              <a:gd name="T63" fmla="*/ 2147483647 h 369"/>
              <a:gd name="T64" fmla="*/ 2147483647 w 358"/>
              <a:gd name="T65" fmla="*/ 2147483647 h 369"/>
              <a:gd name="T66" fmla="*/ 2147483647 w 358"/>
              <a:gd name="T67" fmla="*/ 2147483647 h 369"/>
              <a:gd name="T68" fmla="*/ 2147483647 w 358"/>
              <a:gd name="T69" fmla="*/ 2147483647 h 369"/>
              <a:gd name="T70" fmla="*/ 2147483647 w 358"/>
              <a:gd name="T71" fmla="*/ 2147483647 h 369"/>
              <a:gd name="T72" fmla="*/ 2147483647 w 358"/>
              <a:gd name="T73" fmla="*/ 2147483647 h 369"/>
              <a:gd name="T74" fmla="*/ 2147483647 w 358"/>
              <a:gd name="T75" fmla="*/ 2147483647 h 369"/>
              <a:gd name="T76" fmla="*/ 2147483647 w 358"/>
              <a:gd name="T77" fmla="*/ 2147483647 h 369"/>
              <a:gd name="T78" fmla="*/ 2147483647 w 358"/>
              <a:gd name="T79" fmla="*/ 2147483647 h 369"/>
              <a:gd name="T80" fmla="*/ 2147483647 w 358"/>
              <a:gd name="T81" fmla="*/ 2147483647 h 369"/>
              <a:gd name="T82" fmla="*/ 2147483647 w 358"/>
              <a:gd name="T83" fmla="*/ 2147483647 h 369"/>
              <a:gd name="T84" fmla="*/ 2147483647 w 358"/>
              <a:gd name="T85" fmla="*/ 2147483647 h 369"/>
              <a:gd name="T86" fmla="*/ 2147483647 w 358"/>
              <a:gd name="T87" fmla="*/ 2147483647 h 369"/>
              <a:gd name="T88" fmla="*/ 2147483647 w 358"/>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58"/>
              <a:gd name="T136" fmla="*/ 0 h 369"/>
              <a:gd name="T137" fmla="*/ 358 w 358"/>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58" h="369">
                <a:moveTo>
                  <a:pt x="157" y="341"/>
                </a:moveTo>
                <a:lnTo>
                  <a:pt x="157" y="341"/>
                </a:lnTo>
                <a:lnTo>
                  <a:pt x="132" y="341"/>
                </a:lnTo>
                <a:lnTo>
                  <a:pt x="107" y="344"/>
                </a:lnTo>
                <a:lnTo>
                  <a:pt x="86" y="351"/>
                </a:lnTo>
                <a:lnTo>
                  <a:pt x="64" y="359"/>
                </a:lnTo>
                <a:lnTo>
                  <a:pt x="43" y="323"/>
                </a:lnTo>
                <a:lnTo>
                  <a:pt x="21" y="280"/>
                </a:lnTo>
                <a:lnTo>
                  <a:pt x="10" y="230"/>
                </a:lnTo>
                <a:lnTo>
                  <a:pt x="0" y="179"/>
                </a:lnTo>
                <a:lnTo>
                  <a:pt x="32" y="176"/>
                </a:lnTo>
                <a:lnTo>
                  <a:pt x="61" y="165"/>
                </a:lnTo>
                <a:lnTo>
                  <a:pt x="86" y="154"/>
                </a:lnTo>
                <a:lnTo>
                  <a:pt x="107" y="140"/>
                </a:lnTo>
                <a:lnTo>
                  <a:pt x="154" y="101"/>
                </a:lnTo>
                <a:lnTo>
                  <a:pt x="193" y="65"/>
                </a:lnTo>
                <a:lnTo>
                  <a:pt x="229" y="29"/>
                </a:lnTo>
                <a:lnTo>
                  <a:pt x="250" y="15"/>
                </a:lnTo>
                <a:lnTo>
                  <a:pt x="268" y="7"/>
                </a:lnTo>
                <a:lnTo>
                  <a:pt x="286" y="0"/>
                </a:lnTo>
                <a:lnTo>
                  <a:pt x="308" y="0"/>
                </a:lnTo>
                <a:lnTo>
                  <a:pt x="329" y="7"/>
                </a:lnTo>
                <a:lnTo>
                  <a:pt x="354" y="22"/>
                </a:lnTo>
                <a:lnTo>
                  <a:pt x="358" y="54"/>
                </a:lnTo>
                <a:lnTo>
                  <a:pt x="358" y="86"/>
                </a:lnTo>
                <a:lnTo>
                  <a:pt x="358" y="122"/>
                </a:lnTo>
                <a:lnTo>
                  <a:pt x="354" y="154"/>
                </a:lnTo>
                <a:lnTo>
                  <a:pt x="351" y="190"/>
                </a:lnTo>
                <a:lnTo>
                  <a:pt x="344" y="222"/>
                </a:lnTo>
                <a:lnTo>
                  <a:pt x="333" y="251"/>
                </a:lnTo>
                <a:lnTo>
                  <a:pt x="322" y="280"/>
                </a:lnTo>
                <a:lnTo>
                  <a:pt x="311" y="305"/>
                </a:lnTo>
                <a:lnTo>
                  <a:pt x="297" y="330"/>
                </a:lnTo>
                <a:lnTo>
                  <a:pt x="283" y="351"/>
                </a:lnTo>
                <a:lnTo>
                  <a:pt x="265" y="369"/>
                </a:lnTo>
                <a:lnTo>
                  <a:pt x="243" y="359"/>
                </a:lnTo>
                <a:lnTo>
                  <a:pt x="215" y="348"/>
                </a:lnTo>
                <a:lnTo>
                  <a:pt x="186" y="341"/>
                </a:lnTo>
                <a:lnTo>
                  <a:pt x="157" y="341"/>
                </a:lnTo>
                <a:close/>
              </a:path>
            </a:pathLst>
          </a:custGeom>
          <a:solidFill>
            <a:srgbClr val="FF7300"/>
          </a:solidFill>
          <a:ln w="9525">
            <a:noFill/>
            <a:round/>
            <a:headEnd/>
            <a:tailEnd/>
          </a:ln>
        </p:spPr>
        <p:txBody>
          <a:bodyPr/>
          <a:lstStyle/>
          <a:p>
            <a:endParaRPr lang="en-US"/>
          </a:p>
        </p:txBody>
      </p:sp>
      <p:sp>
        <p:nvSpPr>
          <p:cNvPr id="38975" name="Freeform 65"/>
          <p:cNvSpPr>
            <a:spLocks/>
          </p:cNvSpPr>
          <p:nvPr/>
        </p:nvSpPr>
        <p:spPr bwMode="auto">
          <a:xfrm>
            <a:off x="4772025" y="3259138"/>
            <a:ext cx="863600" cy="825500"/>
          </a:xfrm>
          <a:custGeom>
            <a:avLst/>
            <a:gdLst>
              <a:gd name="T0" fmla="*/ 2147483647 w 312"/>
              <a:gd name="T1" fmla="*/ 2147483647 h 373"/>
              <a:gd name="T2" fmla="*/ 2147483647 w 312"/>
              <a:gd name="T3" fmla="*/ 2147483647 h 373"/>
              <a:gd name="T4" fmla="*/ 2147483647 w 312"/>
              <a:gd name="T5" fmla="*/ 2147483647 h 373"/>
              <a:gd name="T6" fmla="*/ 2147483647 w 312"/>
              <a:gd name="T7" fmla="*/ 2147483647 h 373"/>
              <a:gd name="T8" fmla="*/ 2147483647 w 312"/>
              <a:gd name="T9" fmla="*/ 2147483647 h 373"/>
              <a:gd name="T10" fmla="*/ 2147483647 w 312"/>
              <a:gd name="T11" fmla="*/ 2147483647 h 373"/>
              <a:gd name="T12" fmla="*/ 2147483647 w 312"/>
              <a:gd name="T13" fmla="*/ 2147483647 h 373"/>
              <a:gd name="T14" fmla="*/ 2147483647 w 312"/>
              <a:gd name="T15" fmla="*/ 2147483647 h 373"/>
              <a:gd name="T16" fmla="*/ 2147483647 w 312"/>
              <a:gd name="T17" fmla="*/ 2147483647 h 373"/>
              <a:gd name="T18" fmla="*/ 2147483647 w 312"/>
              <a:gd name="T19" fmla="*/ 2147483647 h 373"/>
              <a:gd name="T20" fmla="*/ 2147483647 w 312"/>
              <a:gd name="T21" fmla="*/ 2147483647 h 373"/>
              <a:gd name="T22" fmla="*/ 2147483647 w 312"/>
              <a:gd name="T23" fmla="*/ 2147483647 h 373"/>
              <a:gd name="T24" fmla="*/ 2147483647 w 312"/>
              <a:gd name="T25" fmla="*/ 2147483647 h 373"/>
              <a:gd name="T26" fmla="*/ 2147483647 w 312"/>
              <a:gd name="T27" fmla="*/ 2147483647 h 373"/>
              <a:gd name="T28" fmla="*/ 0 w 312"/>
              <a:gd name="T29" fmla="*/ 2147483647 h 373"/>
              <a:gd name="T30" fmla="*/ 0 w 312"/>
              <a:gd name="T31" fmla="*/ 2147483647 h 373"/>
              <a:gd name="T32" fmla="*/ 2147483647 w 312"/>
              <a:gd name="T33" fmla="*/ 2147483647 h 373"/>
              <a:gd name="T34" fmla="*/ 2147483647 w 312"/>
              <a:gd name="T35" fmla="*/ 2147483647 h 373"/>
              <a:gd name="T36" fmla="*/ 2147483647 w 312"/>
              <a:gd name="T37" fmla="*/ 2147483647 h 373"/>
              <a:gd name="T38" fmla="*/ 2147483647 w 312"/>
              <a:gd name="T39" fmla="*/ 2147483647 h 373"/>
              <a:gd name="T40" fmla="*/ 2147483647 w 312"/>
              <a:gd name="T41" fmla="*/ 2147483647 h 373"/>
              <a:gd name="T42" fmla="*/ 2147483647 w 312"/>
              <a:gd name="T43" fmla="*/ 2147483647 h 373"/>
              <a:gd name="T44" fmla="*/ 2147483647 w 312"/>
              <a:gd name="T45" fmla="*/ 2147483647 h 373"/>
              <a:gd name="T46" fmla="*/ 2147483647 w 312"/>
              <a:gd name="T47" fmla="*/ 0 h 373"/>
              <a:gd name="T48" fmla="*/ 2147483647 w 312"/>
              <a:gd name="T49" fmla="*/ 2147483647 h 373"/>
              <a:gd name="T50" fmla="*/ 2147483647 w 312"/>
              <a:gd name="T51" fmla="*/ 2147483647 h 373"/>
              <a:gd name="T52" fmla="*/ 2147483647 w 312"/>
              <a:gd name="T53" fmla="*/ 2147483647 h 373"/>
              <a:gd name="T54" fmla="*/ 2147483647 w 312"/>
              <a:gd name="T55" fmla="*/ 2147483647 h 373"/>
              <a:gd name="T56" fmla="*/ 2147483647 w 312"/>
              <a:gd name="T57" fmla="*/ 2147483647 h 373"/>
              <a:gd name="T58" fmla="*/ 2147483647 w 312"/>
              <a:gd name="T59" fmla="*/ 2147483647 h 373"/>
              <a:gd name="T60" fmla="*/ 2147483647 w 312"/>
              <a:gd name="T61" fmla="*/ 2147483647 h 373"/>
              <a:gd name="T62" fmla="*/ 2147483647 w 312"/>
              <a:gd name="T63" fmla="*/ 2147483647 h 373"/>
              <a:gd name="T64" fmla="*/ 2147483647 w 312"/>
              <a:gd name="T65" fmla="*/ 2147483647 h 373"/>
              <a:gd name="T66" fmla="*/ 2147483647 w 312"/>
              <a:gd name="T67" fmla="*/ 2147483647 h 373"/>
              <a:gd name="T68" fmla="*/ 2147483647 w 312"/>
              <a:gd name="T69" fmla="*/ 2147483647 h 373"/>
              <a:gd name="T70" fmla="*/ 2147483647 w 312"/>
              <a:gd name="T71" fmla="*/ 2147483647 h 373"/>
              <a:gd name="T72" fmla="*/ 2147483647 w 312"/>
              <a:gd name="T73" fmla="*/ 2147483647 h 373"/>
              <a:gd name="T74" fmla="*/ 2147483647 w 312"/>
              <a:gd name="T75" fmla="*/ 2147483647 h 373"/>
              <a:gd name="T76" fmla="*/ 2147483647 w 312"/>
              <a:gd name="T77" fmla="*/ 2147483647 h 373"/>
              <a:gd name="T78" fmla="*/ 2147483647 w 312"/>
              <a:gd name="T79" fmla="*/ 2147483647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
              <a:gd name="T121" fmla="*/ 0 h 373"/>
              <a:gd name="T122" fmla="*/ 312 w 312"/>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 h="373">
                <a:moveTo>
                  <a:pt x="215" y="373"/>
                </a:moveTo>
                <a:lnTo>
                  <a:pt x="215" y="373"/>
                </a:lnTo>
                <a:lnTo>
                  <a:pt x="197" y="365"/>
                </a:lnTo>
                <a:lnTo>
                  <a:pt x="175" y="358"/>
                </a:lnTo>
                <a:lnTo>
                  <a:pt x="154" y="355"/>
                </a:lnTo>
                <a:lnTo>
                  <a:pt x="132" y="355"/>
                </a:lnTo>
                <a:lnTo>
                  <a:pt x="96" y="358"/>
                </a:lnTo>
                <a:lnTo>
                  <a:pt x="64" y="365"/>
                </a:lnTo>
                <a:lnTo>
                  <a:pt x="50" y="348"/>
                </a:lnTo>
                <a:lnTo>
                  <a:pt x="39" y="333"/>
                </a:lnTo>
                <a:lnTo>
                  <a:pt x="21" y="290"/>
                </a:lnTo>
                <a:lnTo>
                  <a:pt x="7" y="244"/>
                </a:lnTo>
                <a:lnTo>
                  <a:pt x="0" y="190"/>
                </a:lnTo>
                <a:lnTo>
                  <a:pt x="32" y="165"/>
                </a:lnTo>
                <a:lnTo>
                  <a:pt x="75" y="129"/>
                </a:lnTo>
                <a:lnTo>
                  <a:pt x="125" y="90"/>
                </a:lnTo>
                <a:lnTo>
                  <a:pt x="172" y="50"/>
                </a:lnTo>
                <a:lnTo>
                  <a:pt x="218" y="21"/>
                </a:lnTo>
                <a:lnTo>
                  <a:pt x="240" y="11"/>
                </a:lnTo>
                <a:lnTo>
                  <a:pt x="258" y="4"/>
                </a:lnTo>
                <a:lnTo>
                  <a:pt x="276" y="0"/>
                </a:lnTo>
                <a:lnTo>
                  <a:pt x="290" y="4"/>
                </a:lnTo>
                <a:lnTo>
                  <a:pt x="301" y="11"/>
                </a:lnTo>
                <a:lnTo>
                  <a:pt x="308" y="25"/>
                </a:lnTo>
                <a:lnTo>
                  <a:pt x="312" y="86"/>
                </a:lnTo>
                <a:lnTo>
                  <a:pt x="312" y="147"/>
                </a:lnTo>
                <a:lnTo>
                  <a:pt x="308" y="183"/>
                </a:lnTo>
                <a:lnTo>
                  <a:pt x="301" y="219"/>
                </a:lnTo>
                <a:lnTo>
                  <a:pt x="290" y="251"/>
                </a:lnTo>
                <a:lnTo>
                  <a:pt x="279" y="279"/>
                </a:lnTo>
                <a:lnTo>
                  <a:pt x="265" y="308"/>
                </a:lnTo>
                <a:lnTo>
                  <a:pt x="251" y="333"/>
                </a:lnTo>
                <a:lnTo>
                  <a:pt x="233" y="355"/>
                </a:lnTo>
                <a:lnTo>
                  <a:pt x="215" y="373"/>
                </a:lnTo>
                <a:close/>
              </a:path>
            </a:pathLst>
          </a:custGeom>
          <a:solidFill>
            <a:srgbClr val="D6E1E3"/>
          </a:solidFill>
          <a:ln w="9525">
            <a:noFill/>
            <a:round/>
            <a:headEnd/>
            <a:tailEnd/>
          </a:ln>
        </p:spPr>
        <p:txBody>
          <a:bodyPr/>
          <a:lstStyle/>
          <a:p>
            <a:endParaRPr lang="en-US"/>
          </a:p>
        </p:txBody>
      </p:sp>
      <p:sp>
        <p:nvSpPr>
          <p:cNvPr id="38976" name="Freeform 66"/>
          <p:cNvSpPr>
            <a:spLocks/>
          </p:cNvSpPr>
          <p:nvPr/>
        </p:nvSpPr>
        <p:spPr bwMode="auto">
          <a:xfrm>
            <a:off x="4791075" y="3725863"/>
            <a:ext cx="795338" cy="358775"/>
          </a:xfrm>
          <a:custGeom>
            <a:avLst/>
            <a:gdLst>
              <a:gd name="T0" fmla="*/ 2147483647 w 287"/>
              <a:gd name="T1" fmla="*/ 2147483647 h 162"/>
              <a:gd name="T2" fmla="*/ 2147483647 w 287"/>
              <a:gd name="T3" fmla="*/ 2147483647 h 162"/>
              <a:gd name="T4" fmla="*/ 2147483647 w 287"/>
              <a:gd name="T5" fmla="*/ 2147483647 h 162"/>
              <a:gd name="T6" fmla="*/ 2147483647 w 287"/>
              <a:gd name="T7" fmla="*/ 2147483647 h 162"/>
              <a:gd name="T8" fmla="*/ 2147483647 w 287"/>
              <a:gd name="T9" fmla="*/ 2147483647 h 162"/>
              <a:gd name="T10" fmla="*/ 2147483647 w 287"/>
              <a:gd name="T11" fmla="*/ 2147483647 h 162"/>
              <a:gd name="T12" fmla="*/ 2147483647 w 287"/>
              <a:gd name="T13" fmla="*/ 2147483647 h 162"/>
              <a:gd name="T14" fmla="*/ 2147483647 w 287"/>
              <a:gd name="T15" fmla="*/ 2147483647 h 162"/>
              <a:gd name="T16" fmla="*/ 2147483647 w 287"/>
              <a:gd name="T17" fmla="*/ 2147483647 h 162"/>
              <a:gd name="T18" fmla="*/ 2147483647 w 287"/>
              <a:gd name="T19" fmla="*/ 2147483647 h 162"/>
              <a:gd name="T20" fmla="*/ 2147483647 w 287"/>
              <a:gd name="T21" fmla="*/ 2147483647 h 162"/>
              <a:gd name="T22" fmla="*/ 2147483647 w 287"/>
              <a:gd name="T23" fmla="*/ 2147483647 h 162"/>
              <a:gd name="T24" fmla="*/ 2147483647 w 287"/>
              <a:gd name="T25" fmla="*/ 2147483647 h 162"/>
              <a:gd name="T26" fmla="*/ 0 w 287"/>
              <a:gd name="T27" fmla="*/ 2147483647 h 162"/>
              <a:gd name="T28" fmla="*/ 0 w 287"/>
              <a:gd name="T29" fmla="*/ 2147483647 h 162"/>
              <a:gd name="T30" fmla="*/ 2147483647 w 287"/>
              <a:gd name="T31" fmla="*/ 2147483647 h 162"/>
              <a:gd name="T32" fmla="*/ 2147483647 w 287"/>
              <a:gd name="T33" fmla="*/ 2147483647 h 162"/>
              <a:gd name="T34" fmla="*/ 2147483647 w 287"/>
              <a:gd name="T35" fmla="*/ 2147483647 h 162"/>
              <a:gd name="T36" fmla="*/ 2147483647 w 287"/>
              <a:gd name="T37" fmla="*/ 0 h 162"/>
              <a:gd name="T38" fmla="*/ 2147483647 w 287"/>
              <a:gd name="T39" fmla="*/ 0 h 162"/>
              <a:gd name="T40" fmla="*/ 2147483647 w 287"/>
              <a:gd name="T41" fmla="*/ 2147483647 h 162"/>
              <a:gd name="T42" fmla="*/ 2147483647 w 287"/>
              <a:gd name="T43" fmla="*/ 2147483647 h 162"/>
              <a:gd name="T44" fmla="*/ 2147483647 w 287"/>
              <a:gd name="T45" fmla="*/ 2147483647 h 162"/>
              <a:gd name="T46" fmla="*/ 2147483647 w 287"/>
              <a:gd name="T47" fmla="*/ 2147483647 h 162"/>
              <a:gd name="T48" fmla="*/ 2147483647 w 287"/>
              <a:gd name="T49" fmla="*/ 2147483647 h 162"/>
              <a:gd name="T50" fmla="*/ 2147483647 w 287"/>
              <a:gd name="T51" fmla="*/ 2147483647 h 162"/>
              <a:gd name="T52" fmla="*/ 2147483647 w 287"/>
              <a:gd name="T53" fmla="*/ 2147483647 h 162"/>
              <a:gd name="T54" fmla="*/ 2147483647 w 287"/>
              <a:gd name="T55" fmla="*/ 2147483647 h 162"/>
              <a:gd name="T56" fmla="*/ 2147483647 w 287"/>
              <a:gd name="T57" fmla="*/ 2147483647 h 162"/>
              <a:gd name="T58" fmla="*/ 2147483647 w 287"/>
              <a:gd name="T59" fmla="*/ 2147483647 h 1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87"/>
              <a:gd name="T91" fmla="*/ 0 h 162"/>
              <a:gd name="T92" fmla="*/ 287 w 287"/>
              <a:gd name="T93" fmla="*/ 162 h 1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87" h="162">
                <a:moveTo>
                  <a:pt x="208" y="162"/>
                </a:moveTo>
                <a:lnTo>
                  <a:pt x="208" y="162"/>
                </a:lnTo>
                <a:lnTo>
                  <a:pt x="190" y="154"/>
                </a:lnTo>
                <a:lnTo>
                  <a:pt x="168" y="147"/>
                </a:lnTo>
                <a:lnTo>
                  <a:pt x="147" y="144"/>
                </a:lnTo>
                <a:lnTo>
                  <a:pt x="125" y="144"/>
                </a:lnTo>
                <a:lnTo>
                  <a:pt x="89" y="147"/>
                </a:lnTo>
                <a:lnTo>
                  <a:pt x="57" y="154"/>
                </a:lnTo>
                <a:lnTo>
                  <a:pt x="39" y="133"/>
                </a:lnTo>
                <a:lnTo>
                  <a:pt x="25" y="104"/>
                </a:lnTo>
                <a:lnTo>
                  <a:pt x="11" y="76"/>
                </a:lnTo>
                <a:lnTo>
                  <a:pt x="0" y="43"/>
                </a:lnTo>
                <a:lnTo>
                  <a:pt x="32" y="25"/>
                </a:lnTo>
                <a:lnTo>
                  <a:pt x="72" y="11"/>
                </a:lnTo>
                <a:lnTo>
                  <a:pt x="111" y="4"/>
                </a:lnTo>
                <a:lnTo>
                  <a:pt x="154" y="0"/>
                </a:lnTo>
                <a:lnTo>
                  <a:pt x="190" y="4"/>
                </a:lnTo>
                <a:lnTo>
                  <a:pt x="226" y="8"/>
                </a:lnTo>
                <a:lnTo>
                  <a:pt x="258" y="18"/>
                </a:lnTo>
                <a:lnTo>
                  <a:pt x="287" y="33"/>
                </a:lnTo>
                <a:lnTo>
                  <a:pt x="272" y="72"/>
                </a:lnTo>
                <a:lnTo>
                  <a:pt x="254" y="108"/>
                </a:lnTo>
                <a:lnTo>
                  <a:pt x="233" y="137"/>
                </a:lnTo>
                <a:lnTo>
                  <a:pt x="208" y="162"/>
                </a:lnTo>
                <a:close/>
              </a:path>
            </a:pathLst>
          </a:custGeom>
          <a:solidFill>
            <a:srgbClr val="FFFFFF"/>
          </a:solidFill>
          <a:ln w="9525">
            <a:noFill/>
            <a:round/>
            <a:headEnd/>
            <a:tailEnd/>
          </a:ln>
        </p:spPr>
        <p:txBody>
          <a:bodyPr/>
          <a:lstStyle/>
          <a:p>
            <a:endParaRPr lang="en-US"/>
          </a:p>
        </p:txBody>
      </p:sp>
      <p:sp>
        <p:nvSpPr>
          <p:cNvPr id="38977" name="Freeform 67"/>
          <p:cNvSpPr>
            <a:spLocks/>
          </p:cNvSpPr>
          <p:nvPr/>
        </p:nvSpPr>
        <p:spPr bwMode="auto">
          <a:xfrm>
            <a:off x="4741863" y="4019550"/>
            <a:ext cx="822325" cy="190500"/>
          </a:xfrm>
          <a:custGeom>
            <a:avLst/>
            <a:gdLst>
              <a:gd name="T0" fmla="*/ 0 w 297"/>
              <a:gd name="T1" fmla="*/ 2147483647 h 86"/>
              <a:gd name="T2" fmla="*/ 0 w 297"/>
              <a:gd name="T3" fmla="*/ 2147483647 h 86"/>
              <a:gd name="T4" fmla="*/ 2147483647 w 297"/>
              <a:gd name="T5" fmla="*/ 2147483647 h 86"/>
              <a:gd name="T6" fmla="*/ 2147483647 w 297"/>
              <a:gd name="T7" fmla="*/ 2147483647 h 86"/>
              <a:gd name="T8" fmla="*/ 2147483647 w 297"/>
              <a:gd name="T9" fmla="*/ 2147483647 h 86"/>
              <a:gd name="T10" fmla="*/ 2147483647 w 297"/>
              <a:gd name="T11" fmla="*/ 0 h 86"/>
              <a:gd name="T12" fmla="*/ 2147483647 w 297"/>
              <a:gd name="T13" fmla="*/ 0 h 86"/>
              <a:gd name="T14" fmla="*/ 2147483647 w 297"/>
              <a:gd name="T15" fmla="*/ 0 h 86"/>
              <a:gd name="T16" fmla="*/ 2147483647 w 297"/>
              <a:gd name="T17" fmla="*/ 2147483647 h 86"/>
              <a:gd name="T18" fmla="*/ 2147483647 w 297"/>
              <a:gd name="T19" fmla="*/ 2147483647 h 86"/>
              <a:gd name="T20" fmla="*/ 2147483647 w 297"/>
              <a:gd name="T21" fmla="*/ 2147483647 h 86"/>
              <a:gd name="T22" fmla="*/ 2147483647 w 297"/>
              <a:gd name="T23" fmla="*/ 2147483647 h 86"/>
              <a:gd name="T24" fmla="*/ 2147483647 w 297"/>
              <a:gd name="T25" fmla="*/ 2147483647 h 86"/>
              <a:gd name="T26" fmla="*/ 2147483647 w 297"/>
              <a:gd name="T27" fmla="*/ 2147483647 h 86"/>
              <a:gd name="T28" fmla="*/ 2147483647 w 297"/>
              <a:gd name="T29" fmla="*/ 2147483647 h 86"/>
              <a:gd name="T30" fmla="*/ 2147483647 w 297"/>
              <a:gd name="T31" fmla="*/ 2147483647 h 86"/>
              <a:gd name="T32" fmla="*/ 2147483647 w 297"/>
              <a:gd name="T33" fmla="*/ 2147483647 h 86"/>
              <a:gd name="T34" fmla="*/ 2147483647 w 297"/>
              <a:gd name="T35" fmla="*/ 2147483647 h 86"/>
              <a:gd name="T36" fmla="*/ 2147483647 w 297"/>
              <a:gd name="T37" fmla="*/ 2147483647 h 86"/>
              <a:gd name="T38" fmla="*/ 2147483647 w 297"/>
              <a:gd name="T39" fmla="*/ 2147483647 h 86"/>
              <a:gd name="T40" fmla="*/ 2147483647 w 297"/>
              <a:gd name="T41" fmla="*/ 2147483647 h 86"/>
              <a:gd name="T42" fmla="*/ 2147483647 w 297"/>
              <a:gd name="T43" fmla="*/ 2147483647 h 86"/>
              <a:gd name="T44" fmla="*/ 2147483647 w 297"/>
              <a:gd name="T45" fmla="*/ 2147483647 h 86"/>
              <a:gd name="T46" fmla="*/ 2147483647 w 297"/>
              <a:gd name="T47" fmla="*/ 2147483647 h 86"/>
              <a:gd name="T48" fmla="*/ 0 w 297"/>
              <a:gd name="T49" fmla="*/ 2147483647 h 86"/>
              <a:gd name="T50" fmla="*/ 0 w 297"/>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7"/>
              <a:gd name="T79" fmla="*/ 0 h 86"/>
              <a:gd name="T80" fmla="*/ 297 w 297"/>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7" h="86">
                <a:moveTo>
                  <a:pt x="0" y="54"/>
                </a:moveTo>
                <a:lnTo>
                  <a:pt x="0" y="54"/>
                </a:lnTo>
                <a:lnTo>
                  <a:pt x="25" y="36"/>
                </a:lnTo>
                <a:lnTo>
                  <a:pt x="57" y="18"/>
                </a:lnTo>
                <a:lnTo>
                  <a:pt x="97" y="4"/>
                </a:lnTo>
                <a:lnTo>
                  <a:pt x="118" y="0"/>
                </a:lnTo>
                <a:lnTo>
                  <a:pt x="140" y="0"/>
                </a:lnTo>
                <a:lnTo>
                  <a:pt x="165" y="0"/>
                </a:lnTo>
                <a:lnTo>
                  <a:pt x="193" y="7"/>
                </a:lnTo>
                <a:lnTo>
                  <a:pt x="219" y="18"/>
                </a:lnTo>
                <a:lnTo>
                  <a:pt x="244" y="36"/>
                </a:lnTo>
                <a:lnTo>
                  <a:pt x="269" y="57"/>
                </a:lnTo>
                <a:lnTo>
                  <a:pt x="297" y="86"/>
                </a:lnTo>
                <a:lnTo>
                  <a:pt x="280" y="68"/>
                </a:lnTo>
                <a:lnTo>
                  <a:pt x="254" y="50"/>
                </a:lnTo>
                <a:lnTo>
                  <a:pt x="222" y="36"/>
                </a:lnTo>
                <a:lnTo>
                  <a:pt x="201" y="29"/>
                </a:lnTo>
                <a:lnTo>
                  <a:pt x="179" y="25"/>
                </a:lnTo>
                <a:lnTo>
                  <a:pt x="154" y="21"/>
                </a:lnTo>
                <a:lnTo>
                  <a:pt x="129" y="21"/>
                </a:lnTo>
                <a:lnTo>
                  <a:pt x="100" y="25"/>
                </a:lnTo>
                <a:lnTo>
                  <a:pt x="68" y="29"/>
                </a:lnTo>
                <a:lnTo>
                  <a:pt x="36" y="39"/>
                </a:lnTo>
                <a:lnTo>
                  <a:pt x="0" y="54"/>
                </a:lnTo>
                <a:close/>
              </a:path>
            </a:pathLst>
          </a:custGeom>
          <a:solidFill>
            <a:srgbClr val="FFA600"/>
          </a:solidFill>
          <a:ln w="9525">
            <a:noFill/>
            <a:round/>
            <a:headEnd/>
            <a:tailEnd/>
          </a:ln>
        </p:spPr>
        <p:txBody>
          <a:bodyPr/>
          <a:lstStyle/>
          <a:p>
            <a:endParaRPr lang="en-US"/>
          </a:p>
        </p:txBody>
      </p:sp>
      <p:sp>
        <p:nvSpPr>
          <p:cNvPr id="38978" name="Freeform 68"/>
          <p:cNvSpPr>
            <a:spLocks/>
          </p:cNvSpPr>
          <p:nvPr/>
        </p:nvSpPr>
        <p:spPr bwMode="auto">
          <a:xfrm>
            <a:off x="4879975" y="4124325"/>
            <a:ext cx="476250" cy="246063"/>
          </a:xfrm>
          <a:custGeom>
            <a:avLst/>
            <a:gdLst>
              <a:gd name="T0" fmla="*/ 0 w 172"/>
              <a:gd name="T1" fmla="*/ 2147483647 h 111"/>
              <a:gd name="T2" fmla="*/ 0 w 172"/>
              <a:gd name="T3" fmla="*/ 2147483647 h 111"/>
              <a:gd name="T4" fmla="*/ 2147483647 w 172"/>
              <a:gd name="T5" fmla="*/ 2147483647 h 111"/>
              <a:gd name="T6" fmla="*/ 2147483647 w 172"/>
              <a:gd name="T7" fmla="*/ 2147483647 h 111"/>
              <a:gd name="T8" fmla="*/ 2147483647 w 172"/>
              <a:gd name="T9" fmla="*/ 2147483647 h 111"/>
              <a:gd name="T10" fmla="*/ 2147483647 w 172"/>
              <a:gd name="T11" fmla="*/ 2147483647 h 111"/>
              <a:gd name="T12" fmla="*/ 2147483647 w 172"/>
              <a:gd name="T13" fmla="*/ 2147483647 h 111"/>
              <a:gd name="T14" fmla="*/ 2147483647 w 172"/>
              <a:gd name="T15" fmla="*/ 2147483647 h 111"/>
              <a:gd name="T16" fmla="*/ 2147483647 w 172"/>
              <a:gd name="T17" fmla="*/ 2147483647 h 111"/>
              <a:gd name="T18" fmla="*/ 2147483647 w 172"/>
              <a:gd name="T19" fmla="*/ 2147483647 h 111"/>
              <a:gd name="T20" fmla="*/ 2147483647 w 172"/>
              <a:gd name="T21" fmla="*/ 2147483647 h 111"/>
              <a:gd name="T22" fmla="*/ 2147483647 w 172"/>
              <a:gd name="T23" fmla="*/ 2147483647 h 111"/>
              <a:gd name="T24" fmla="*/ 2147483647 w 172"/>
              <a:gd name="T25" fmla="*/ 2147483647 h 111"/>
              <a:gd name="T26" fmla="*/ 2147483647 w 172"/>
              <a:gd name="T27" fmla="*/ 2147483647 h 111"/>
              <a:gd name="T28" fmla="*/ 2147483647 w 172"/>
              <a:gd name="T29" fmla="*/ 2147483647 h 111"/>
              <a:gd name="T30" fmla="*/ 2147483647 w 172"/>
              <a:gd name="T31" fmla="*/ 2147483647 h 111"/>
              <a:gd name="T32" fmla="*/ 2147483647 w 172"/>
              <a:gd name="T33" fmla="*/ 2147483647 h 111"/>
              <a:gd name="T34" fmla="*/ 2147483647 w 172"/>
              <a:gd name="T35" fmla="*/ 2147483647 h 111"/>
              <a:gd name="T36" fmla="*/ 2147483647 w 172"/>
              <a:gd name="T37" fmla="*/ 2147483647 h 111"/>
              <a:gd name="T38" fmla="*/ 2147483647 w 172"/>
              <a:gd name="T39" fmla="*/ 2147483647 h 111"/>
              <a:gd name="T40" fmla="*/ 2147483647 w 172"/>
              <a:gd name="T41" fmla="*/ 2147483647 h 111"/>
              <a:gd name="T42" fmla="*/ 2147483647 w 172"/>
              <a:gd name="T43" fmla="*/ 2147483647 h 111"/>
              <a:gd name="T44" fmla="*/ 2147483647 w 172"/>
              <a:gd name="T45" fmla="*/ 2147483647 h 111"/>
              <a:gd name="T46" fmla="*/ 2147483647 w 172"/>
              <a:gd name="T47" fmla="*/ 2147483647 h 111"/>
              <a:gd name="T48" fmla="*/ 2147483647 w 172"/>
              <a:gd name="T49" fmla="*/ 2147483647 h 111"/>
              <a:gd name="T50" fmla="*/ 2147483647 w 172"/>
              <a:gd name="T51" fmla="*/ 2147483647 h 111"/>
              <a:gd name="T52" fmla="*/ 2147483647 w 172"/>
              <a:gd name="T53" fmla="*/ 2147483647 h 111"/>
              <a:gd name="T54" fmla="*/ 2147483647 w 172"/>
              <a:gd name="T55" fmla="*/ 2147483647 h 111"/>
              <a:gd name="T56" fmla="*/ 2147483647 w 172"/>
              <a:gd name="T57" fmla="*/ 2147483647 h 111"/>
              <a:gd name="T58" fmla="*/ 2147483647 w 172"/>
              <a:gd name="T59" fmla="*/ 0 h 111"/>
              <a:gd name="T60" fmla="*/ 2147483647 w 172"/>
              <a:gd name="T61" fmla="*/ 2147483647 h 111"/>
              <a:gd name="T62" fmla="*/ 2147483647 w 172"/>
              <a:gd name="T63" fmla="*/ 2147483647 h 111"/>
              <a:gd name="T64" fmla="*/ 2147483647 w 172"/>
              <a:gd name="T65" fmla="*/ 2147483647 h 111"/>
              <a:gd name="T66" fmla="*/ 2147483647 w 172"/>
              <a:gd name="T67" fmla="*/ 2147483647 h 111"/>
              <a:gd name="T68" fmla="*/ 2147483647 w 172"/>
              <a:gd name="T69" fmla="*/ 2147483647 h 111"/>
              <a:gd name="T70" fmla="*/ 2147483647 w 172"/>
              <a:gd name="T71" fmla="*/ 2147483647 h 111"/>
              <a:gd name="T72" fmla="*/ 0 w 172"/>
              <a:gd name="T73" fmla="*/ 2147483647 h 111"/>
              <a:gd name="T74" fmla="*/ 0 w 172"/>
              <a:gd name="T75" fmla="*/ 2147483647 h 1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2"/>
              <a:gd name="T115" fmla="*/ 0 h 111"/>
              <a:gd name="T116" fmla="*/ 172 w 172"/>
              <a:gd name="T117" fmla="*/ 111 h 1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2" h="111">
                <a:moveTo>
                  <a:pt x="0" y="46"/>
                </a:moveTo>
                <a:lnTo>
                  <a:pt x="0" y="46"/>
                </a:lnTo>
                <a:lnTo>
                  <a:pt x="4" y="60"/>
                </a:lnTo>
                <a:lnTo>
                  <a:pt x="7" y="71"/>
                </a:lnTo>
                <a:lnTo>
                  <a:pt x="14" y="78"/>
                </a:lnTo>
                <a:lnTo>
                  <a:pt x="22" y="89"/>
                </a:lnTo>
                <a:lnTo>
                  <a:pt x="36" y="96"/>
                </a:lnTo>
                <a:lnTo>
                  <a:pt x="50" y="103"/>
                </a:lnTo>
                <a:lnTo>
                  <a:pt x="65" y="107"/>
                </a:lnTo>
                <a:lnTo>
                  <a:pt x="83" y="111"/>
                </a:lnTo>
                <a:lnTo>
                  <a:pt x="97" y="111"/>
                </a:lnTo>
                <a:lnTo>
                  <a:pt x="115" y="111"/>
                </a:lnTo>
                <a:lnTo>
                  <a:pt x="129" y="107"/>
                </a:lnTo>
                <a:lnTo>
                  <a:pt x="143" y="100"/>
                </a:lnTo>
                <a:lnTo>
                  <a:pt x="154" y="93"/>
                </a:lnTo>
                <a:lnTo>
                  <a:pt x="161" y="86"/>
                </a:lnTo>
                <a:lnTo>
                  <a:pt x="169" y="75"/>
                </a:lnTo>
                <a:lnTo>
                  <a:pt x="172" y="64"/>
                </a:lnTo>
                <a:lnTo>
                  <a:pt x="172" y="53"/>
                </a:lnTo>
                <a:lnTo>
                  <a:pt x="169" y="43"/>
                </a:lnTo>
                <a:lnTo>
                  <a:pt x="161" y="32"/>
                </a:lnTo>
                <a:lnTo>
                  <a:pt x="151" y="25"/>
                </a:lnTo>
                <a:lnTo>
                  <a:pt x="140" y="17"/>
                </a:lnTo>
                <a:lnTo>
                  <a:pt x="126" y="10"/>
                </a:lnTo>
                <a:lnTo>
                  <a:pt x="108" y="3"/>
                </a:lnTo>
                <a:lnTo>
                  <a:pt x="93" y="3"/>
                </a:lnTo>
                <a:lnTo>
                  <a:pt x="75" y="0"/>
                </a:lnTo>
                <a:lnTo>
                  <a:pt x="57" y="3"/>
                </a:lnTo>
                <a:lnTo>
                  <a:pt x="43" y="7"/>
                </a:lnTo>
                <a:lnTo>
                  <a:pt x="29" y="10"/>
                </a:lnTo>
                <a:lnTo>
                  <a:pt x="18" y="17"/>
                </a:lnTo>
                <a:lnTo>
                  <a:pt x="11" y="28"/>
                </a:lnTo>
                <a:lnTo>
                  <a:pt x="4" y="35"/>
                </a:lnTo>
                <a:lnTo>
                  <a:pt x="0" y="46"/>
                </a:lnTo>
                <a:close/>
              </a:path>
            </a:pathLst>
          </a:custGeom>
          <a:solidFill>
            <a:srgbClr val="FFFA00"/>
          </a:solidFill>
          <a:ln w="9525">
            <a:noFill/>
            <a:round/>
            <a:headEnd/>
            <a:tailEnd/>
          </a:ln>
        </p:spPr>
        <p:txBody>
          <a:bodyPr/>
          <a:lstStyle/>
          <a:p>
            <a:endParaRPr lang="en-US"/>
          </a:p>
        </p:txBody>
      </p:sp>
      <p:sp>
        <p:nvSpPr>
          <p:cNvPr id="38979" name="Freeform 69"/>
          <p:cNvSpPr>
            <a:spLocks/>
          </p:cNvSpPr>
          <p:nvPr/>
        </p:nvSpPr>
        <p:spPr bwMode="auto">
          <a:xfrm>
            <a:off x="4891088" y="4130675"/>
            <a:ext cx="457200" cy="239713"/>
          </a:xfrm>
          <a:custGeom>
            <a:avLst/>
            <a:gdLst>
              <a:gd name="T0" fmla="*/ 2147483647 w 165"/>
              <a:gd name="T1" fmla="*/ 2147483647 h 108"/>
              <a:gd name="T2" fmla="*/ 2147483647 w 165"/>
              <a:gd name="T3" fmla="*/ 2147483647 h 108"/>
              <a:gd name="T4" fmla="*/ 2147483647 w 165"/>
              <a:gd name="T5" fmla="*/ 2147483647 h 108"/>
              <a:gd name="T6" fmla="*/ 2147483647 w 165"/>
              <a:gd name="T7" fmla="*/ 2147483647 h 108"/>
              <a:gd name="T8" fmla="*/ 2147483647 w 165"/>
              <a:gd name="T9" fmla="*/ 2147483647 h 108"/>
              <a:gd name="T10" fmla="*/ 2147483647 w 165"/>
              <a:gd name="T11" fmla="*/ 2147483647 h 108"/>
              <a:gd name="T12" fmla="*/ 2147483647 w 165"/>
              <a:gd name="T13" fmla="*/ 2147483647 h 108"/>
              <a:gd name="T14" fmla="*/ 2147483647 w 165"/>
              <a:gd name="T15" fmla="*/ 2147483647 h 108"/>
              <a:gd name="T16" fmla="*/ 2147483647 w 165"/>
              <a:gd name="T17" fmla="*/ 2147483647 h 108"/>
              <a:gd name="T18" fmla="*/ 2147483647 w 165"/>
              <a:gd name="T19" fmla="*/ 0 h 108"/>
              <a:gd name="T20" fmla="*/ 2147483647 w 165"/>
              <a:gd name="T21" fmla="*/ 0 h 108"/>
              <a:gd name="T22" fmla="*/ 2147483647 w 165"/>
              <a:gd name="T23" fmla="*/ 0 h 108"/>
              <a:gd name="T24" fmla="*/ 2147483647 w 165"/>
              <a:gd name="T25" fmla="*/ 0 h 108"/>
              <a:gd name="T26" fmla="*/ 2147483647 w 165"/>
              <a:gd name="T27" fmla="*/ 2147483647 h 108"/>
              <a:gd name="T28" fmla="*/ 2147483647 w 165"/>
              <a:gd name="T29" fmla="*/ 2147483647 h 108"/>
              <a:gd name="T30" fmla="*/ 2147483647 w 165"/>
              <a:gd name="T31" fmla="*/ 2147483647 h 108"/>
              <a:gd name="T32" fmla="*/ 2147483647 w 165"/>
              <a:gd name="T33" fmla="*/ 2147483647 h 108"/>
              <a:gd name="T34" fmla="*/ 2147483647 w 165"/>
              <a:gd name="T35" fmla="*/ 2147483647 h 108"/>
              <a:gd name="T36" fmla="*/ 0 w 165"/>
              <a:gd name="T37" fmla="*/ 2147483647 h 108"/>
              <a:gd name="T38" fmla="*/ 0 w 165"/>
              <a:gd name="T39" fmla="*/ 2147483647 h 108"/>
              <a:gd name="T40" fmla="*/ 0 w 165"/>
              <a:gd name="T41" fmla="*/ 2147483647 h 108"/>
              <a:gd name="T42" fmla="*/ 2147483647 w 165"/>
              <a:gd name="T43" fmla="*/ 2147483647 h 108"/>
              <a:gd name="T44" fmla="*/ 2147483647 w 165"/>
              <a:gd name="T45" fmla="*/ 2147483647 h 108"/>
              <a:gd name="T46" fmla="*/ 2147483647 w 165"/>
              <a:gd name="T47" fmla="*/ 2147483647 h 108"/>
              <a:gd name="T48" fmla="*/ 2147483647 w 165"/>
              <a:gd name="T49" fmla="*/ 2147483647 h 108"/>
              <a:gd name="T50" fmla="*/ 2147483647 w 165"/>
              <a:gd name="T51" fmla="*/ 2147483647 h 108"/>
              <a:gd name="T52" fmla="*/ 2147483647 w 165"/>
              <a:gd name="T53" fmla="*/ 2147483647 h 108"/>
              <a:gd name="T54" fmla="*/ 2147483647 w 165"/>
              <a:gd name="T55" fmla="*/ 2147483647 h 108"/>
              <a:gd name="T56" fmla="*/ 2147483647 w 165"/>
              <a:gd name="T57" fmla="*/ 2147483647 h 108"/>
              <a:gd name="T58" fmla="*/ 2147483647 w 165"/>
              <a:gd name="T59" fmla="*/ 2147483647 h 108"/>
              <a:gd name="T60" fmla="*/ 2147483647 w 165"/>
              <a:gd name="T61" fmla="*/ 2147483647 h 108"/>
              <a:gd name="T62" fmla="*/ 2147483647 w 165"/>
              <a:gd name="T63" fmla="*/ 2147483647 h 108"/>
              <a:gd name="T64" fmla="*/ 2147483647 w 165"/>
              <a:gd name="T65" fmla="*/ 2147483647 h 108"/>
              <a:gd name="T66" fmla="*/ 2147483647 w 165"/>
              <a:gd name="T67" fmla="*/ 2147483647 h 108"/>
              <a:gd name="T68" fmla="*/ 2147483647 w 165"/>
              <a:gd name="T69" fmla="*/ 2147483647 h 108"/>
              <a:gd name="T70" fmla="*/ 2147483647 w 165"/>
              <a:gd name="T71" fmla="*/ 2147483647 h 108"/>
              <a:gd name="T72" fmla="*/ 2147483647 w 165"/>
              <a:gd name="T73" fmla="*/ 2147483647 h 108"/>
              <a:gd name="T74" fmla="*/ 2147483647 w 165"/>
              <a:gd name="T75" fmla="*/ 2147483647 h 1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108"/>
              <a:gd name="T116" fmla="*/ 165 w 165"/>
              <a:gd name="T117" fmla="*/ 108 h 1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108">
                <a:moveTo>
                  <a:pt x="165" y="61"/>
                </a:moveTo>
                <a:lnTo>
                  <a:pt x="165" y="61"/>
                </a:lnTo>
                <a:lnTo>
                  <a:pt x="165" y="50"/>
                </a:lnTo>
                <a:lnTo>
                  <a:pt x="161" y="40"/>
                </a:lnTo>
                <a:lnTo>
                  <a:pt x="154" y="29"/>
                </a:lnTo>
                <a:lnTo>
                  <a:pt x="143" y="22"/>
                </a:lnTo>
                <a:lnTo>
                  <a:pt x="132" y="14"/>
                </a:lnTo>
                <a:lnTo>
                  <a:pt x="118" y="7"/>
                </a:lnTo>
                <a:lnTo>
                  <a:pt x="104" y="4"/>
                </a:lnTo>
                <a:lnTo>
                  <a:pt x="89" y="0"/>
                </a:lnTo>
                <a:lnTo>
                  <a:pt x="71" y="0"/>
                </a:lnTo>
                <a:lnTo>
                  <a:pt x="57" y="0"/>
                </a:lnTo>
                <a:lnTo>
                  <a:pt x="43" y="4"/>
                </a:lnTo>
                <a:lnTo>
                  <a:pt x="28" y="11"/>
                </a:lnTo>
                <a:lnTo>
                  <a:pt x="18" y="18"/>
                </a:lnTo>
                <a:lnTo>
                  <a:pt x="10" y="25"/>
                </a:lnTo>
                <a:lnTo>
                  <a:pt x="3" y="36"/>
                </a:lnTo>
                <a:lnTo>
                  <a:pt x="0" y="47"/>
                </a:lnTo>
                <a:lnTo>
                  <a:pt x="0" y="57"/>
                </a:lnTo>
                <a:lnTo>
                  <a:pt x="7" y="65"/>
                </a:lnTo>
                <a:lnTo>
                  <a:pt x="10" y="75"/>
                </a:lnTo>
                <a:lnTo>
                  <a:pt x="21" y="86"/>
                </a:lnTo>
                <a:lnTo>
                  <a:pt x="32" y="93"/>
                </a:lnTo>
                <a:lnTo>
                  <a:pt x="46" y="97"/>
                </a:lnTo>
                <a:lnTo>
                  <a:pt x="61" y="104"/>
                </a:lnTo>
                <a:lnTo>
                  <a:pt x="79" y="104"/>
                </a:lnTo>
                <a:lnTo>
                  <a:pt x="93" y="108"/>
                </a:lnTo>
                <a:lnTo>
                  <a:pt x="111" y="104"/>
                </a:lnTo>
                <a:lnTo>
                  <a:pt x="125" y="100"/>
                </a:lnTo>
                <a:lnTo>
                  <a:pt x="136" y="97"/>
                </a:lnTo>
                <a:lnTo>
                  <a:pt x="147" y="90"/>
                </a:lnTo>
                <a:lnTo>
                  <a:pt x="157" y="79"/>
                </a:lnTo>
                <a:lnTo>
                  <a:pt x="161" y="72"/>
                </a:lnTo>
                <a:lnTo>
                  <a:pt x="165" y="61"/>
                </a:lnTo>
                <a:close/>
              </a:path>
            </a:pathLst>
          </a:custGeom>
          <a:solidFill>
            <a:srgbClr val="FFF700"/>
          </a:solidFill>
          <a:ln w="9525">
            <a:noFill/>
            <a:round/>
            <a:headEnd/>
            <a:tailEnd/>
          </a:ln>
        </p:spPr>
        <p:txBody>
          <a:bodyPr/>
          <a:lstStyle/>
          <a:p>
            <a:endParaRPr lang="en-US"/>
          </a:p>
        </p:txBody>
      </p:sp>
      <p:sp>
        <p:nvSpPr>
          <p:cNvPr id="38980" name="Freeform 70"/>
          <p:cNvSpPr>
            <a:spLocks/>
          </p:cNvSpPr>
          <p:nvPr/>
        </p:nvSpPr>
        <p:spPr bwMode="auto">
          <a:xfrm>
            <a:off x="4899025" y="4140200"/>
            <a:ext cx="438150" cy="220663"/>
          </a:xfrm>
          <a:custGeom>
            <a:avLst/>
            <a:gdLst>
              <a:gd name="T0" fmla="*/ 2147483647 w 158"/>
              <a:gd name="T1" fmla="*/ 2147483647 h 100"/>
              <a:gd name="T2" fmla="*/ 2147483647 w 158"/>
              <a:gd name="T3" fmla="*/ 2147483647 h 100"/>
              <a:gd name="T4" fmla="*/ 2147483647 w 158"/>
              <a:gd name="T5" fmla="*/ 2147483647 h 100"/>
              <a:gd name="T6" fmla="*/ 2147483647 w 158"/>
              <a:gd name="T7" fmla="*/ 2147483647 h 100"/>
              <a:gd name="T8" fmla="*/ 2147483647 w 158"/>
              <a:gd name="T9" fmla="*/ 2147483647 h 100"/>
              <a:gd name="T10" fmla="*/ 2147483647 w 158"/>
              <a:gd name="T11" fmla="*/ 2147483647 h 100"/>
              <a:gd name="T12" fmla="*/ 2147483647 w 158"/>
              <a:gd name="T13" fmla="*/ 2147483647 h 100"/>
              <a:gd name="T14" fmla="*/ 2147483647 w 158"/>
              <a:gd name="T15" fmla="*/ 0 h 100"/>
              <a:gd name="T16" fmla="*/ 2147483647 w 158"/>
              <a:gd name="T17" fmla="*/ 0 h 100"/>
              <a:gd name="T18" fmla="*/ 2147483647 w 158"/>
              <a:gd name="T19" fmla="*/ 0 h 100"/>
              <a:gd name="T20" fmla="*/ 2147483647 w 158"/>
              <a:gd name="T21" fmla="*/ 2147483647 h 100"/>
              <a:gd name="T22" fmla="*/ 2147483647 w 158"/>
              <a:gd name="T23" fmla="*/ 2147483647 h 100"/>
              <a:gd name="T24" fmla="*/ 2147483647 w 158"/>
              <a:gd name="T25" fmla="*/ 2147483647 h 100"/>
              <a:gd name="T26" fmla="*/ 2147483647 w 158"/>
              <a:gd name="T27" fmla="*/ 2147483647 h 100"/>
              <a:gd name="T28" fmla="*/ 0 w 158"/>
              <a:gd name="T29" fmla="*/ 2147483647 h 100"/>
              <a:gd name="T30" fmla="*/ 0 w 158"/>
              <a:gd name="T31" fmla="*/ 2147483647 h 100"/>
              <a:gd name="T32" fmla="*/ 0 w 158"/>
              <a:gd name="T33" fmla="*/ 2147483647 h 100"/>
              <a:gd name="T34" fmla="*/ 2147483647 w 158"/>
              <a:gd name="T35" fmla="*/ 2147483647 h 100"/>
              <a:gd name="T36" fmla="*/ 2147483647 w 158"/>
              <a:gd name="T37" fmla="*/ 2147483647 h 100"/>
              <a:gd name="T38" fmla="*/ 2147483647 w 158"/>
              <a:gd name="T39" fmla="*/ 2147483647 h 100"/>
              <a:gd name="T40" fmla="*/ 2147483647 w 158"/>
              <a:gd name="T41" fmla="*/ 2147483647 h 100"/>
              <a:gd name="T42" fmla="*/ 2147483647 w 158"/>
              <a:gd name="T43" fmla="*/ 2147483647 h 100"/>
              <a:gd name="T44" fmla="*/ 2147483647 w 158"/>
              <a:gd name="T45" fmla="*/ 2147483647 h 100"/>
              <a:gd name="T46" fmla="*/ 2147483647 w 158"/>
              <a:gd name="T47" fmla="*/ 2147483647 h 100"/>
              <a:gd name="T48" fmla="*/ 2147483647 w 158"/>
              <a:gd name="T49" fmla="*/ 2147483647 h 100"/>
              <a:gd name="T50" fmla="*/ 2147483647 w 158"/>
              <a:gd name="T51" fmla="*/ 2147483647 h 100"/>
              <a:gd name="T52" fmla="*/ 2147483647 w 158"/>
              <a:gd name="T53" fmla="*/ 2147483647 h 100"/>
              <a:gd name="T54" fmla="*/ 2147483647 w 158"/>
              <a:gd name="T55" fmla="*/ 2147483647 h 100"/>
              <a:gd name="T56" fmla="*/ 2147483647 w 158"/>
              <a:gd name="T57" fmla="*/ 2147483647 h 100"/>
              <a:gd name="T58" fmla="*/ 2147483647 w 158"/>
              <a:gd name="T59" fmla="*/ 2147483647 h 1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8"/>
              <a:gd name="T91" fmla="*/ 0 h 100"/>
              <a:gd name="T92" fmla="*/ 158 w 158"/>
              <a:gd name="T93" fmla="*/ 100 h 10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8" h="100">
                <a:moveTo>
                  <a:pt x="158" y="57"/>
                </a:moveTo>
                <a:lnTo>
                  <a:pt x="158" y="57"/>
                </a:lnTo>
                <a:lnTo>
                  <a:pt x="158" y="46"/>
                </a:lnTo>
                <a:lnTo>
                  <a:pt x="154" y="36"/>
                </a:lnTo>
                <a:lnTo>
                  <a:pt x="147" y="28"/>
                </a:lnTo>
                <a:lnTo>
                  <a:pt x="140" y="18"/>
                </a:lnTo>
                <a:lnTo>
                  <a:pt x="115" y="7"/>
                </a:lnTo>
                <a:lnTo>
                  <a:pt x="83" y="0"/>
                </a:lnTo>
                <a:lnTo>
                  <a:pt x="54" y="0"/>
                </a:lnTo>
                <a:lnTo>
                  <a:pt x="29" y="7"/>
                </a:lnTo>
                <a:lnTo>
                  <a:pt x="18" y="14"/>
                </a:lnTo>
                <a:lnTo>
                  <a:pt x="7" y="21"/>
                </a:lnTo>
                <a:lnTo>
                  <a:pt x="4" y="32"/>
                </a:lnTo>
                <a:lnTo>
                  <a:pt x="0" y="43"/>
                </a:lnTo>
                <a:lnTo>
                  <a:pt x="0" y="53"/>
                </a:lnTo>
                <a:lnTo>
                  <a:pt x="4" y="61"/>
                </a:lnTo>
                <a:lnTo>
                  <a:pt x="11" y="71"/>
                </a:lnTo>
                <a:lnTo>
                  <a:pt x="22" y="79"/>
                </a:lnTo>
                <a:lnTo>
                  <a:pt x="43" y="93"/>
                </a:lnTo>
                <a:lnTo>
                  <a:pt x="76" y="100"/>
                </a:lnTo>
                <a:lnTo>
                  <a:pt x="104" y="100"/>
                </a:lnTo>
                <a:lnTo>
                  <a:pt x="133" y="89"/>
                </a:lnTo>
                <a:lnTo>
                  <a:pt x="144" y="82"/>
                </a:lnTo>
                <a:lnTo>
                  <a:pt x="151" y="75"/>
                </a:lnTo>
                <a:lnTo>
                  <a:pt x="154" y="68"/>
                </a:lnTo>
                <a:lnTo>
                  <a:pt x="158" y="57"/>
                </a:lnTo>
                <a:close/>
              </a:path>
            </a:pathLst>
          </a:custGeom>
          <a:solidFill>
            <a:srgbClr val="FFF400"/>
          </a:solidFill>
          <a:ln w="9525">
            <a:noFill/>
            <a:round/>
            <a:headEnd/>
            <a:tailEnd/>
          </a:ln>
        </p:spPr>
        <p:txBody>
          <a:bodyPr/>
          <a:lstStyle/>
          <a:p>
            <a:endParaRPr lang="en-US"/>
          </a:p>
        </p:txBody>
      </p:sp>
      <p:sp>
        <p:nvSpPr>
          <p:cNvPr id="38981" name="Freeform 71"/>
          <p:cNvSpPr>
            <a:spLocks/>
          </p:cNvSpPr>
          <p:nvPr/>
        </p:nvSpPr>
        <p:spPr bwMode="auto">
          <a:xfrm>
            <a:off x="4910138" y="4140200"/>
            <a:ext cx="415925" cy="211138"/>
          </a:xfrm>
          <a:custGeom>
            <a:avLst/>
            <a:gdLst>
              <a:gd name="T0" fmla="*/ 2147483647 w 150"/>
              <a:gd name="T1" fmla="*/ 2147483647 h 96"/>
              <a:gd name="T2" fmla="*/ 2147483647 w 150"/>
              <a:gd name="T3" fmla="*/ 2147483647 h 96"/>
              <a:gd name="T4" fmla="*/ 2147483647 w 150"/>
              <a:gd name="T5" fmla="*/ 2147483647 h 96"/>
              <a:gd name="T6" fmla="*/ 2147483647 w 150"/>
              <a:gd name="T7" fmla="*/ 2147483647 h 96"/>
              <a:gd name="T8" fmla="*/ 2147483647 w 150"/>
              <a:gd name="T9" fmla="*/ 2147483647 h 96"/>
              <a:gd name="T10" fmla="*/ 2147483647 w 150"/>
              <a:gd name="T11" fmla="*/ 2147483647 h 96"/>
              <a:gd name="T12" fmla="*/ 2147483647 w 150"/>
              <a:gd name="T13" fmla="*/ 2147483647 h 96"/>
              <a:gd name="T14" fmla="*/ 2147483647 w 150"/>
              <a:gd name="T15" fmla="*/ 0 h 96"/>
              <a:gd name="T16" fmla="*/ 2147483647 w 150"/>
              <a:gd name="T17" fmla="*/ 0 h 96"/>
              <a:gd name="T18" fmla="*/ 2147483647 w 150"/>
              <a:gd name="T19" fmla="*/ 2147483647 h 96"/>
              <a:gd name="T20" fmla="*/ 2147483647 w 150"/>
              <a:gd name="T21" fmla="*/ 2147483647 h 96"/>
              <a:gd name="T22" fmla="*/ 2147483647 w 150"/>
              <a:gd name="T23" fmla="*/ 2147483647 h 96"/>
              <a:gd name="T24" fmla="*/ 2147483647 w 150"/>
              <a:gd name="T25" fmla="*/ 2147483647 h 96"/>
              <a:gd name="T26" fmla="*/ 2147483647 w 150"/>
              <a:gd name="T27" fmla="*/ 2147483647 h 96"/>
              <a:gd name="T28" fmla="*/ 0 w 150"/>
              <a:gd name="T29" fmla="*/ 2147483647 h 96"/>
              <a:gd name="T30" fmla="*/ 0 w 150"/>
              <a:gd name="T31" fmla="*/ 2147483647 h 96"/>
              <a:gd name="T32" fmla="*/ 0 w 150"/>
              <a:gd name="T33" fmla="*/ 2147483647 h 96"/>
              <a:gd name="T34" fmla="*/ 2147483647 w 150"/>
              <a:gd name="T35" fmla="*/ 2147483647 h 96"/>
              <a:gd name="T36" fmla="*/ 2147483647 w 150"/>
              <a:gd name="T37" fmla="*/ 2147483647 h 96"/>
              <a:gd name="T38" fmla="*/ 2147483647 w 150"/>
              <a:gd name="T39" fmla="*/ 2147483647 h 96"/>
              <a:gd name="T40" fmla="*/ 2147483647 w 150"/>
              <a:gd name="T41" fmla="*/ 2147483647 h 96"/>
              <a:gd name="T42" fmla="*/ 2147483647 w 150"/>
              <a:gd name="T43" fmla="*/ 2147483647 h 96"/>
              <a:gd name="T44" fmla="*/ 2147483647 w 150"/>
              <a:gd name="T45" fmla="*/ 2147483647 h 96"/>
              <a:gd name="T46" fmla="*/ 2147483647 w 150"/>
              <a:gd name="T47" fmla="*/ 2147483647 h 96"/>
              <a:gd name="T48" fmla="*/ 2147483647 w 150"/>
              <a:gd name="T49" fmla="*/ 2147483647 h 96"/>
              <a:gd name="T50" fmla="*/ 2147483647 w 150"/>
              <a:gd name="T51" fmla="*/ 2147483647 h 96"/>
              <a:gd name="T52" fmla="*/ 2147483647 w 150"/>
              <a:gd name="T53" fmla="*/ 2147483647 h 96"/>
              <a:gd name="T54" fmla="*/ 2147483647 w 150"/>
              <a:gd name="T55" fmla="*/ 2147483647 h 96"/>
              <a:gd name="T56" fmla="*/ 2147483647 w 150"/>
              <a:gd name="T57" fmla="*/ 2147483647 h 96"/>
              <a:gd name="T58" fmla="*/ 2147483647 w 150"/>
              <a:gd name="T59" fmla="*/ 2147483647 h 9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0"/>
              <a:gd name="T91" fmla="*/ 0 h 96"/>
              <a:gd name="T92" fmla="*/ 150 w 150"/>
              <a:gd name="T93" fmla="*/ 96 h 9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0" h="96">
                <a:moveTo>
                  <a:pt x="150" y="57"/>
                </a:moveTo>
                <a:lnTo>
                  <a:pt x="150" y="57"/>
                </a:lnTo>
                <a:lnTo>
                  <a:pt x="150" y="46"/>
                </a:lnTo>
                <a:lnTo>
                  <a:pt x="147" y="36"/>
                </a:lnTo>
                <a:lnTo>
                  <a:pt x="140" y="28"/>
                </a:lnTo>
                <a:lnTo>
                  <a:pt x="132" y="21"/>
                </a:lnTo>
                <a:lnTo>
                  <a:pt x="111" y="7"/>
                </a:lnTo>
                <a:lnTo>
                  <a:pt x="79" y="0"/>
                </a:lnTo>
                <a:lnTo>
                  <a:pt x="50" y="3"/>
                </a:lnTo>
                <a:lnTo>
                  <a:pt x="25" y="10"/>
                </a:lnTo>
                <a:lnTo>
                  <a:pt x="14" y="18"/>
                </a:lnTo>
                <a:lnTo>
                  <a:pt x="7" y="25"/>
                </a:lnTo>
                <a:lnTo>
                  <a:pt x="3" y="32"/>
                </a:lnTo>
                <a:lnTo>
                  <a:pt x="0" y="43"/>
                </a:lnTo>
                <a:lnTo>
                  <a:pt x="0" y="50"/>
                </a:lnTo>
                <a:lnTo>
                  <a:pt x="3" y="61"/>
                </a:lnTo>
                <a:lnTo>
                  <a:pt x="11" y="71"/>
                </a:lnTo>
                <a:lnTo>
                  <a:pt x="18" y="79"/>
                </a:lnTo>
                <a:lnTo>
                  <a:pt x="43" y="89"/>
                </a:lnTo>
                <a:lnTo>
                  <a:pt x="72" y="96"/>
                </a:lnTo>
                <a:lnTo>
                  <a:pt x="100" y="96"/>
                </a:lnTo>
                <a:lnTo>
                  <a:pt x="125" y="89"/>
                </a:lnTo>
                <a:lnTo>
                  <a:pt x="136" y="82"/>
                </a:lnTo>
                <a:lnTo>
                  <a:pt x="143" y="75"/>
                </a:lnTo>
                <a:lnTo>
                  <a:pt x="147" y="64"/>
                </a:lnTo>
                <a:lnTo>
                  <a:pt x="150" y="57"/>
                </a:lnTo>
                <a:close/>
              </a:path>
            </a:pathLst>
          </a:custGeom>
          <a:solidFill>
            <a:srgbClr val="FFF000"/>
          </a:solidFill>
          <a:ln w="9525">
            <a:noFill/>
            <a:round/>
            <a:headEnd/>
            <a:tailEnd/>
          </a:ln>
        </p:spPr>
        <p:txBody>
          <a:bodyPr/>
          <a:lstStyle/>
          <a:p>
            <a:endParaRPr lang="en-US"/>
          </a:p>
        </p:txBody>
      </p:sp>
      <p:sp>
        <p:nvSpPr>
          <p:cNvPr id="38982" name="Freeform 72"/>
          <p:cNvSpPr>
            <a:spLocks/>
          </p:cNvSpPr>
          <p:nvPr/>
        </p:nvSpPr>
        <p:spPr bwMode="auto">
          <a:xfrm>
            <a:off x="4918075" y="4146550"/>
            <a:ext cx="398463" cy="204788"/>
          </a:xfrm>
          <a:custGeom>
            <a:avLst/>
            <a:gdLst>
              <a:gd name="T0" fmla="*/ 2147483647 w 144"/>
              <a:gd name="T1" fmla="*/ 2147483647 h 93"/>
              <a:gd name="T2" fmla="*/ 2147483647 w 144"/>
              <a:gd name="T3" fmla="*/ 2147483647 h 93"/>
              <a:gd name="T4" fmla="*/ 2147483647 w 144"/>
              <a:gd name="T5" fmla="*/ 2147483647 h 93"/>
              <a:gd name="T6" fmla="*/ 2147483647 w 144"/>
              <a:gd name="T7" fmla="*/ 2147483647 h 93"/>
              <a:gd name="T8" fmla="*/ 2147483647 w 144"/>
              <a:gd name="T9" fmla="*/ 2147483647 h 93"/>
              <a:gd name="T10" fmla="*/ 2147483647 w 144"/>
              <a:gd name="T11" fmla="*/ 2147483647 h 93"/>
              <a:gd name="T12" fmla="*/ 2147483647 w 144"/>
              <a:gd name="T13" fmla="*/ 2147483647 h 93"/>
              <a:gd name="T14" fmla="*/ 2147483647 w 144"/>
              <a:gd name="T15" fmla="*/ 0 h 93"/>
              <a:gd name="T16" fmla="*/ 2147483647 w 144"/>
              <a:gd name="T17" fmla="*/ 0 h 93"/>
              <a:gd name="T18" fmla="*/ 2147483647 w 144"/>
              <a:gd name="T19" fmla="*/ 0 h 93"/>
              <a:gd name="T20" fmla="*/ 2147483647 w 144"/>
              <a:gd name="T21" fmla="*/ 2147483647 h 93"/>
              <a:gd name="T22" fmla="*/ 2147483647 w 144"/>
              <a:gd name="T23" fmla="*/ 2147483647 h 93"/>
              <a:gd name="T24" fmla="*/ 2147483647 w 144"/>
              <a:gd name="T25" fmla="*/ 2147483647 h 93"/>
              <a:gd name="T26" fmla="*/ 2147483647 w 144"/>
              <a:gd name="T27" fmla="*/ 2147483647 h 93"/>
              <a:gd name="T28" fmla="*/ 0 w 144"/>
              <a:gd name="T29" fmla="*/ 2147483647 h 93"/>
              <a:gd name="T30" fmla="*/ 0 w 144"/>
              <a:gd name="T31" fmla="*/ 2147483647 h 93"/>
              <a:gd name="T32" fmla="*/ 0 w 144"/>
              <a:gd name="T33" fmla="*/ 2147483647 h 93"/>
              <a:gd name="T34" fmla="*/ 2147483647 w 144"/>
              <a:gd name="T35" fmla="*/ 2147483647 h 93"/>
              <a:gd name="T36" fmla="*/ 2147483647 w 144"/>
              <a:gd name="T37" fmla="*/ 2147483647 h 93"/>
              <a:gd name="T38" fmla="*/ 2147483647 w 144"/>
              <a:gd name="T39" fmla="*/ 2147483647 h 93"/>
              <a:gd name="T40" fmla="*/ 2147483647 w 144"/>
              <a:gd name="T41" fmla="*/ 2147483647 h 93"/>
              <a:gd name="T42" fmla="*/ 2147483647 w 144"/>
              <a:gd name="T43" fmla="*/ 2147483647 h 93"/>
              <a:gd name="T44" fmla="*/ 2147483647 w 144"/>
              <a:gd name="T45" fmla="*/ 2147483647 h 93"/>
              <a:gd name="T46" fmla="*/ 2147483647 w 144"/>
              <a:gd name="T47" fmla="*/ 2147483647 h 93"/>
              <a:gd name="T48" fmla="*/ 2147483647 w 144"/>
              <a:gd name="T49" fmla="*/ 2147483647 h 93"/>
              <a:gd name="T50" fmla="*/ 2147483647 w 144"/>
              <a:gd name="T51" fmla="*/ 2147483647 h 93"/>
              <a:gd name="T52" fmla="*/ 2147483647 w 144"/>
              <a:gd name="T53" fmla="*/ 2147483647 h 93"/>
              <a:gd name="T54" fmla="*/ 2147483647 w 144"/>
              <a:gd name="T55" fmla="*/ 2147483647 h 93"/>
              <a:gd name="T56" fmla="*/ 2147483647 w 144"/>
              <a:gd name="T57" fmla="*/ 2147483647 h 93"/>
              <a:gd name="T58" fmla="*/ 2147483647 w 144"/>
              <a:gd name="T59" fmla="*/ 2147483647 h 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4"/>
              <a:gd name="T91" fmla="*/ 0 h 93"/>
              <a:gd name="T92" fmla="*/ 144 w 144"/>
              <a:gd name="T93" fmla="*/ 93 h 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4" h="93">
                <a:moveTo>
                  <a:pt x="144" y="54"/>
                </a:moveTo>
                <a:lnTo>
                  <a:pt x="144" y="54"/>
                </a:lnTo>
                <a:lnTo>
                  <a:pt x="144" y="43"/>
                </a:lnTo>
                <a:lnTo>
                  <a:pt x="140" y="36"/>
                </a:lnTo>
                <a:lnTo>
                  <a:pt x="137" y="25"/>
                </a:lnTo>
                <a:lnTo>
                  <a:pt x="126" y="18"/>
                </a:lnTo>
                <a:lnTo>
                  <a:pt x="104" y="7"/>
                </a:lnTo>
                <a:lnTo>
                  <a:pt x="76" y="0"/>
                </a:lnTo>
                <a:lnTo>
                  <a:pt x="47" y="0"/>
                </a:lnTo>
                <a:lnTo>
                  <a:pt x="26" y="7"/>
                </a:lnTo>
                <a:lnTo>
                  <a:pt x="15" y="15"/>
                </a:lnTo>
                <a:lnTo>
                  <a:pt x="8" y="22"/>
                </a:lnTo>
                <a:lnTo>
                  <a:pt x="4" y="29"/>
                </a:lnTo>
                <a:lnTo>
                  <a:pt x="0" y="40"/>
                </a:lnTo>
                <a:lnTo>
                  <a:pt x="0" y="47"/>
                </a:lnTo>
                <a:lnTo>
                  <a:pt x="4" y="58"/>
                </a:lnTo>
                <a:lnTo>
                  <a:pt x="11" y="65"/>
                </a:lnTo>
                <a:lnTo>
                  <a:pt x="18" y="76"/>
                </a:lnTo>
                <a:lnTo>
                  <a:pt x="40" y="86"/>
                </a:lnTo>
                <a:lnTo>
                  <a:pt x="69" y="93"/>
                </a:lnTo>
                <a:lnTo>
                  <a:pt x="97" y="90"/>
                </a:lnTo>
                <a:lnTo>
                  <a:pt x="122" y="83"/>
                </a:lnTo>
                <a:lnTo>
                  <a:pt x="129" y="79"/>
                </a:lnTo>
                <a:lnTo>
                  <a:pt x="137" y="72"/>
                </a:lnTo>
                <a:lnTo>
                  <a:pt x="144" y="61"/>
                </a:lnTo>
                <a:lnTo>
                  <a:pt x="144" y="54"/>
                </a:lnTo>
                <a:close/>
              </a:path>
            </a:pathLst>
          </a:custGeom>
          <a:solidFill>
            <a:srgbClr val="FFED00"/>
          </a:solidFill>
          <a:ln w="9525">
            <a:noFill/>
            <a:round/>
            <a:headEnd/>
            <a:tailEnd/>
          </a:ln>
        </p:spPr>
        <p:txBody>
          <a:bodyPr/>
          <a:lstStyle/>
          <a:p>
            <a:endParaRPr lang="en-US"/>
          </a:p>
        </p:txBody>
      </p:sp>
      <p:sp>
        <p:nvSpPr>
          <p:cNvPr id="38983" name="Freeform 73"/>
          <p:cNvSpPr>
            <a:spLocks/>
          </p:cNvSpPr>
          <p:nvPr/>
        </p:nvSpPr>
        <p:spPr bwMode="auto">
          <a:xfrm>
            <a:off x="4929188" y="4146550"/>
            <a:ext cx="376237" cy="198438"/>
          </a:xfrm>
          <a:custGeom>
            <a:avLst/>
            <a:gdLst>
              <a:gd name="T0" fmla="*/ 2147483647 w 136"/>
              <a:gd name="T1" fmla="*/ 2147483647 h 90"/>
              <a:gd name="T2" fmla="*/ 2147483647 w 136"/>
              <a:gd name="T3" fmla="*/ 2147483647 h 90"/>
              <a:gd name="T4" fmla="*/ 2147483647 w 136"/>
              <a:gd name="T5" fmla="*/ 2147483647 h 90"/>
              <a:gd name="T6" fmla="*/ 2147483647 w 136"/>
              <a:gd name="T7" fmla="*/ 2147483647 h 90"/>
              <a:gd name="T8" fmla="*/ 2147483647 w 136"/>
              <a:gd name="T9" fmla="*/ 2147483647 h 90"/>
              <a:gd name="T10" fmla="*/ 2147483647 w 136"/>
              <a:gd name="T11" fmla="*/ 2147483647 h 90"/>
              <a:gd name="T12" fmla="*/ 2147483647 w 136"/>
              <a:gd name="T13" fmla="*/ 2147483647 h 90"/>
              <a:gd name="T14" fmla="*/ 2147483647 w 136"/>
              <a:gd name="T15" fmla="*/ 0 h 90"/>
              <a:gd name="T16" fmla="*/ 2147483647 w 136"/>
              <a:gd name="T17" fmla="*/ 0 h 90"/>
              <a:gd name="T18" fmla="*/ 2147483647 w 136"/>
              <a:gd name="T19" fmla="*/ 2147483647 h 90"/>
              <a:gd name="T20" fmla="*/ 2147483647 w 136"/>
              <a:gd name="T21" fmla="*/ 2147483647 h 90"/>
              <a:gd name="T22" fmla="*/ 2147483647 w 136"/>
              <a:gd name="T23" fmla="*/ 2147483647 h 90"/>
              <a:gd name="T24" fmla="*/ 2147483647 w 136"/>
              <a:gd name="T25" fmla="*/ 2147483647 h 90"/>
              <a:gd name="T26" fmla="*/ 0 w 136"/>
              <a:gd name="T27" fmla="*/ 2147483647 h 90"/>
              <a:gd name="T28" fmla="*/ 0 w 136"/>
              <a:gd name="T29" fmla="*/ 2147483647 h 90"/>
              <a:gd name="T30" fmla="*/ 0 w 136"/>
              <a:gd name="T31" fmla="*/ 2147483647 h 90"/>
              <a:gd name="T32" fmla="*/ 0 w 136"/>
              <a:gd name="T33" fmla="*/ 2147483647 h 90"/>
              <a:gd name="T34" fmla="*/ 2147483647 w 136"/>
              <a:gd name="T35" fmla="*/ 2147483647 h 90"/>
              <a:gd name="T36" fmla="*/ 2147483647 w 136"/>
              <a:gd name="T37" fmla="*/ 2147483647 h 90"/>
              <a:gd name="T38" fmla="*/ 2147483647 w 136"/>
              <a:gd name="T39" fmla="*/ 2147483647 h 90"/>
              <a:gd name="T40" fmla="*/ 2147483647 w 136"/>
              <a:gd name="T41" fmla="*/ 2147483647 h 90"/>
              <a:gd name="T42" fmla="*/ 2147483647 w 136"/>
              <a:gd name="T43" fmla="*/ 2147483647 h 90"/>
              <a:gd name="T44" fmla="*/ 2147483647 w 136"/>
              <a:gd name="T45" fmla="*/ 2147483647 h 90"/>
              <a:gd name="T46" fmla="*/ 2147483647 w 136"/>
              <a:gd name="T47" fmla="*/ 2147483647 h 90"/>
              <a:gd name="T48" fmla="*/ 2147483647 w 136"/>
              <a:gd name="T49" fmla="*/ 2147483647 h 90"/>
              <a:gd name="T50" fmla="*/ 2147483647 w 136"/>
              <a:gd name="T51" fmla="*/ 2147483647 h 90"/>
              <a:gd name="T52" fmla="*/ 2147483647 w 136"/>
              <a:gd name="T53" fmla="*/ 2147483647 h 90"/>
              <a:gd name="T54" fmla="*/ 2147483647 w 136"/>
              <a:gd name="T55" fmla="*/ 2147483647 h 90"/>
              <a:gd name="T56" fmla="*/ 2147483647 w 136"/>
              <a:gd name="T57" fmla="*/ 2147483647 h 90"/>
              <a:gd name="T58" fmla="*/ 2147483647 w 136"/>
              <a:gd name="T59" fmla="*/ 2147483647 h 9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90"/>
              <a:gd name="T92" fmla="*/ 136 w 136"/>
              <a:gd name="T93" fmla="*/ 90 h 9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90">
                <a:moveTo>
                  <a:pt x="136" y="54"/>
                </a:moveTo>
                <a:lnTo>
                  <a:pt x="136" y="54"/>
                </a:lnTo>
                <a:lnTo>
                  <a:pt x="136" y="43"/>
                </a:lnTo>
                <a:lnTo>
                  <a:pt x="133" y="36"/>
                </a:lnTo>
                <a:lnTo>
                  <a:pt x="129" y="25"/>
                </a:lnTo>
                <a:lnTo>
                  <a:pt x="122" y="18"/>
                </a:lnTo>
                <a:lnTo>
                  <a:pt x="100" y="7"/>
                </a:lnTo>
                <a:lnTo>
                  <a:pt x="72" y="0"/>
                </a:lnTo>
                <a:lnTo>
                  <a:pt x="47" y="4"/>
                </a:lnTo>
                <a:lnTo>
                  <a:pt x="22" y="11"/>
                </a:lnTo>
                <a:lnTo>
                  <a:pt x="14" y="15"/>
                </a:lnTo>
                <a:lnTo>
                  <a:pt x="7" y="22"/>
                </a:lnTo>
                <a:lnTo>
                  <a:pt x="0" y="29"/>
                </a:lnTo>
                <a:lnTo>
                  <a:pt x="0" y="40"/>
                </a:lnTo>
                <a:lnTo>
                  <a:pt x="0" y="47"/>
                </a:lnTo>
                <a:lnTo>
                  <a:pt x="4" y="58"/>
                </a:lnTo>
                <a:lnTo>
                  <a:pt x="7" y="65"/>
                </a:lnTo>
                <a:lnTo>
                  <a:pt x="18" y="72"/>
                </a:lnTo>
                <a:lnTo>
                  <a:pt x="39" y="83"/>
                </a:lnTo>
                <a:lnTo>
                  <a:pt x="65" y="90"/>
                </a:lnTo>
                <a:lnTo>
                  <a:pt x="93" y="90"/>
                </a:lnTo>
                <a:lnTo>
                  <a:pt x="115" y="83"/>
                </a:lnTo>
                <a:lnTo>
                  <a:pt x="122" y="76"/>
                </a:lnTo>
                <a:lnTo>
                  <a:pt x="129" y="68"/>
                </a:lnTo>
                <a:lnTo>
                  <a:pt x="136" y="61"/>
                </a:lnTo>
                <a:lnTo>
                  <a:pt x="136" y="54"/>
                </a:lnTo>
                <a:close/>
              </a:path>
            </a:pathLst>
          </a:custGeom>
          <a:solidFill>
            <a:srgbClr val="FFEA00"/>
          </a:solidFill>
          <a:ln w="9525">
            <a:noFill/>
            <a:round/>
            <a:headEnd/>
            <a:tailEnd/>
          </a:ln>
        </p:spPr>
        <p:txBody>
          <a:bodyPr/>
          <a:lstStyle/>
          <a:p>
            <a:endParaRPr lang="en-US"/>
          </a:p>
        </p:txBody>
      </p:sp>
      <p:sp>
        <p:nvSpPr>
          <p:cNvPr id="38984" name="Freeform 74"/>
          <p:cNvSpPr>
            <a:spLocks/>
          </p:cNvSpPr>
          <p:nvPr/>
        </p:nvSpPr>
        <p:spPr bwMode="auto">
          <a:xfrm>
            <a:off x="4940300" y="4154488"/>
            <a:ext cx="365125" cy="190500"/>
          </a:xfrm>
          <a:custGeom>
            <a:avLst/>
            <a:gdLst>
              <a:gd name="T0" fmla="*/ 2147483647 w 132"/>
              <a:gd name="T1" fmla="*/ 2147483647 h 86"/>
              <a:gd name="T2" fmla="*/ 2147483647 w 132"/>
              <a:gd name="T3" fmla="*/ 2147483647 h 86"/>
              <a:gd name="T4" fmla="*/ 2147483647 w 132"/>
              <a:gd name="T5" fmla="*/ 2147483647 h 86"/>
              <a:gd name="T6" fmla="*/ 2147483647 w 132"/>
              <a:gd name="T7" fmla="*/ 2147483647 h 86"/>
              <a:gd name="T8" fmla="*/ 2147483647 w 132"/>
              <a:gd name="T9" fmla="*/ 2147483647 h 86"/>
              <a:gd name="T10" fmla="*/ 2147483647 w 132"/>
              <a:gd name="T11" fmla="*/ 2147483647 h 86"/>
              <a:gd name="T12" fmla="*/ 2147483647 w 132"/>
              <a:gd name="T13" fmla="*/ 0 h 86"/>
              <a:gd name="T14" fmla="*/ 2147483647 w 132"/>
              <a:gd name="T15" fmla="*/ 0 h 86"/>
              <a:gd name="T16" fmla="*/ 2147483647 w 132"/>
              <a:gd name="T17" fmla="*/ 0 h 86"/>
              <a:gd name="T18" fmla="*/ 2147483647 w 132"/>
              <a:gd name="T19" fmla="*/ 2147483647 h 86"/>
              <a:gd name="T20" fmla="*/ 2147483647 w 132"/>
              <a:gd name="T21" fmla="*/ 2147483647 h 86"/>
              <a:gd name="T22" fmla="*/ 0 w 132"/>
              <a:gd name="T23" fmla="*/ 2147483647 h 86"/>
              <a:gd name="T24" fmla="*/ 0 w 132"/>
              <a:gd name="T25" fmla="*/ 2147483647 h 86"/>
              <a:gd name="T26" fmla="*/ 0 w 132"/>
              <a:gd name="T27" fmla="*/ 2147483647 h 86"/>
              <a:gd name="T28" fmla="*/ 0 w 132"/>
              <a:gd name="T29" fmla="*/ 2147483647 h 86"/>
              <a:gd name="T30" fmla="*/ 2147483647 w 132"/>
              <a:gd name="T31" fmla="*/ 2147483647 h 86"/>
              <a:gd name="T32" fmla="*/ 2147483647 w 132"/>
              <a:gd name="T33" fmla="*/ 2147483647 h 86"/>
              <a:gd name="T34" fmla="*/ 2147483647 w 132"/>
              <a:gd name="T35" fmla="*/ 2147483647 h 86"/>
              <a:gd name="T36" fmla="*/ 2147483647 w 132"/>
              <a:gd name="T37" fmla="*/ 2147483647 h 86"/>
              <a:gd name="T38" fmla="*/ 2147483647 w 132"/>
              <a:gd name="T39" fmla="*/ 2147483647 h 86"/>
              <a:gd name="T40" fmla="*/ 2147483647 w 132"/>
              <a:gd name="T41" fmla="*/ 2147483647 h 86"/>
              <a:gd name="T42" fmla="*/ 2147483647 w 132"/>
              <a:gd name="T43" fmla="*/ 2147483647 h 86"/>
              <a:gd name="T44" fmla="*/ 2147483647 w 132"/>
              <a:gd name="T45" fmla="*/ 2147483647 h 86"/>
              <a:gd name="T46" fmla="*/ 2147483647 w 132"/>
              <a:gd name="T47" fmla="*/ 2147483647 h 86"/>
              <a:gd name="T48" fmla="*/ 2147483647 w 132"/>
              <a:gd name="T49" fmla="*/ 2147483647 h 86"/>
              <a:gd name="T50" fmla="*/ 2147483647 w 132"/>
              <a:gd name="T51" fmla="*/ 2147483647 h 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2"/>
              <a:gd name="T79" fmla="*/ 0 h 86"/>
              <a:gd name="T80" fmla="*/ 132 w 132"/>
              <a:gd name="T81" fmla="*/ 86 h 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2" h="86">
                <a:moveTo>
                  <a:pt x="132" y="50"/>
                </a:moveTo>
                <a:lnTo>
                  <a:pt x="132" y="50"/>
                </a:lnTo>
                <a:lnTo>
                  <a:pt x="129" y="39"/>
                </a:lnTo>
                <a:lnTo>
                  <a:pt x="129" y="32"/>
                </a:lnTo>
                <a:lnTo>
                  <a:pt x="114" y="18"/>
                </a:lnTo>
                <a:lnTo>
                  <a:pt x="93" y="7"/>
                </a:lnTo>
                <a:lnTo>
                  <a:pt x="68" y="0"/>
                </a:lnTo>
                <a:lnTo>
                  <a:pt x="43" y="0"/>
                </a:lnTo>
                <a:lnTo>
                  <a:pt x="21" y="7"/>
                </a:lnTo>
                <a:lnTo>
                  <a:pt x="7" y="21"/>
                </a:lnTo>
                <a:lnTo>
                  <a:pt x="0" y="29"/>
                </a:lnTo>
                <a:lnTo>
                  <a:pt x="0" y="36"/>
                </a:lnTo>
                <a:lnTo>
                  <a:pt x="0" y="43"/>
                </a:lnTo>
                <a:lnTo>
                  <a:pt x="3" y="54"/>
                </a:lnTo>
                <a:lnTo>
                  <a:pt x="14" y="68"/>
                </a:lnTo>
                <a:lnTo>
                  <a:pt x="35" y="79"/>
                </a:lnTo>
                <a:lnTo>
                  <a:pt x="61" y="86"/>
                </a:lnTo>
                <a:lnTo>
                  <a:pt x="86" y="82"/>
                </a:lnTo>
                <a:lnTo>
                  <a:pt x="107" y="75"/>
                </a:lnTo>
                <a:lnTo>
                  <a:pt x="125" y="64"/>
                </a:lnTo>
                <a:lnTo>
                  <a:pt x="129" y="57"/>
                </a:lnTo>
                <a:lnTo>
                  <a:pt x="132" y="50"/>
                </a:lnTo>
                <a:close/>
              </a:path>
            </a:pathLst>
          </a:custGeom>
          <a:solidFill>
            <a:srgbClr val="FFE700"/>
          </a:solidFill>
          <a:ln w="9525">
            <a:noFill/>
            <a:round/>
            <a:headEnd/>
            <a:tailEnd/>
          </a:ln>
        </p:spPr>
        <p:txBody>
          <a:bodyPr/>
          <a:lstStyle/>
          <a:p>
            <a:endParaRPr lang="en-US"/>
          </a:p>
        </p:txBody>
      </p:sp>
      <p:sp>
        <p:nvSpPr>
          <p:cNvPr id="38985" name="Freeform 75"/>
          <p:cNvSpPr>
            <a:spLocks/>
          </p:cNvSpPr>
          <p:nvPr/>
        </p:nvSpPr>
        <p:spPr bwMode="auto">
          <a:xfrm>
            <a:off x="4948238" y="4162425"/>
            <a:ext cx="349250" cy="174625"/>
          </a:xfrm>
          <a:custGeom>
            <a:avLst/>
            <a:gdLst>
              <a:gd name="T0" fmla="*/ 2147483647 w 126"/>
              <a:gd name="T1" fmla="*/ 2147483647 h 79"/>
              <a:gd name="T2" fmla="*/ 2147483647 w 126"/>
              <a:gd name="T3" fmla="*/ 2147483647 h 79"/>
              <a:gd name="T4" fmla="*/ 2147483647 w 126"/>
              <a:gd name="T5" fmla="*/ 2147483647 h 79"/>
              <a:gd name="T6" fmla="*/ 2147483647 w 126"/>
              <a:gd name="T7" fmla="*/ 2147483647 h 79"/>
              <a:gd name="T8" fmla="*/ 2147483647 w 126"/>
              <a:gd name="T9" fmla="*/ 2147483647 h 79"/>
              <a:gd name="T10" fmla="*/ 2147483647 w 126"/>
              <a:gd name="T11" fmla="*/ 2147483647 h 79"/>
              <a:gd name="T12" fmla="*/ 2147483647 w 126"/>
              <a:gd name="T13" fmla="*/ 0 h 79"/>
              <a:gd name="T14" fmla="*/ 2147483647 w 126"/>
              <a:gd name="T15" fmla="*/ 0 h 79"/>
              <a:gd name="T16" fmla="*/ 2147483647 w 126"/>
              <a:gd name="T17" fmla="*/ 0 h 79"/>
              <a:gd name="T18" fmla="*/ 2147483647 w 126"/>
              <a:gd name="T19" fmla="*/ 2147483647 h 79"/>
              <a:gd name="T20" fmla="*/ 2147483647 w 126"/>
              <a:gd name="T21" fmla="*/ 2147483647 h 79"/>
              <a:gd name="T22" fmla="*/ 0 w 126"/>
              <a:gd name="T23" fmla="*/ 2147483647 h 79"/>
              <a:gd name="T24" fmla="*/ 0 w 126"/>
              <a:gd name="T25" fmla="*/ 2147483647 h 79"/>
              <a:gd name="T26" fmla="*/ 0 w 126"/>
              <a:gd name="T27" fmla="*/ 2147483647 h 79"/>
              <a:gd name="T28" fmla="*/ 0 w 126"/>
              <a:gd name="T29" fmla="*/ 2147483647 h 79"/>
              <a:gd name="T30" fmla="*/ 2147483647 w 126"/>
              <a:gd name="T31" fmla="*/ 2147483647 h 79"/>
              <a:gd name="T32" fmla="*/ 2147483647 w 126"/>
              <a:gd name="T33" fmla="*/ 2147483647 h 79"/>
              <a:gd name="T34" fmla="*/ 2147483647 w 126"/>
              <a:gd name="T35" fmla="*/ 2147483647 h 79"/>
              <a:gd name="T36" fmla="*/ 2147483647 w 126"/>
              <a:gd name="T37" fmla="*/ 2147483647 h 79"/>
              <a:gd name="T38" fmla="*/ 2147483647 w 126"/>
              <a:gd name="T39" fmla="*/ 2147483647 h 79"/>
              <a:gd name="T40" fmla="*/ 2147483647 w 126"/>
              <a:gd name="T41" fmla="*/ 2147483647 h 79"/>
              <a:gd name="T42" fmla="*/ 2147483647 w 126"/>
              <a:gd name="T43" fmla="*/ 2147483647 h 79"/>
              <a:gd name="T44" fmla="*/ 2147483647 w 126"/>
              <a:gd name="T45" fmla="*/ 2147483647 h 79"/>
              <a:gd name="T46" fmla="*/ 2147483647 w 126"/>
              <a:gd name="T47" fmla="*/ 2147483647 h 79"/>
              <a:gd name="T48" fmla="*/ 2147483647 w 126"/>
              <a:gd name="T49" fmla="*/ 2147483647 h 79"/>
              <a:gd name="T50" fmla="*/ 2147483647 w 126"/>
              <a:gd name="T51" fmla="*/ 2147483647 h 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6"/>
              <a:gd name="T79" fmla="*/ 0 h 79"/>
              <a:gd name="T80" fmla="*/ 126 w 126"/>
              <a:gd name="T81" fmla="*/ 79 h 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6" h="79">
                <a:moveTo>
                  <a:pt x="126" y="43"/>
                </a:moveTo>
                <a:lnTo>
                  <a:pt x="126" y="43"/>
                </a:lnTo>
                <a:lnTo>
                  <a:pt x="126" y="36"/>
                </a:lnTo>
                <a:lnTo>
                  <a:pt x="122" y="29"/>
                </a:lnTo>
                <a:lnTo>
                  <a:pt x="108" y="15"/>
                </a:lnTo>
                <a:lnTo>
                  <a:pt x="90" y="4"/>
                </a:lnTo>
                <a:lnTo>
                  <a:pt x="65" y="0"/>
                </a:lnTo>
                <a:lnTo>
                  <a:pt x="40" y="0"/>
                </a:lnTo>
                <a:lnTo>
                  <a:pt x="22" y="8"/>
                </a:lnTo>
                <a:lnTo>
                  <a:pt x="4" y="18"/>
                </a:lnTo>
                <a:lnTo>
                  <a:pt x="0" y="26"/>
                </a:lnTo>
                <a:lnTo>
                  <a:pt x="0" y="33"/>
                </a:lnTo>
                <a:lnTo>
                  <a:pt x="0" y="40"/>
                </a:lnTo>
                <a:lnTo>
                  <a:pt x="4" y="51"/>
                </a:lnTo>
                <a:lnTo>
                  <a:pt x="15" y="61"/>
                </a:lnTo>
                <a:lnTo>
                  <a:pt x="32" y="72"/>
                </a:lnTo>
                <a:lnTo>
                  <a:pt x="58" y="79"/>
                </a:lnTo>
                <a:lnTo>
                  <a:pt x="83" y="79"/>
                </a:lnTo>
                <a:lnTo>
                  <a:pt x="104" y="72"/>
                </a:lnTo>
                <a:lnTo>
                  <a:pt x="118" y="61"/>
                </a:lnTo>
                <a:lnTo>
                  <a:pt x="122" y="54"/>
                </a:lnTo>
                <a:lnTo>
                  <a:pt x="126" y="43"/>
                </a:lnTo>
                <a:close/>
              </a:path>
            </a:pathLst>
          </a:custGeom>
          <a:solidFill>
            <a:srgbClr val="FFE400"/>
          </a:solidFill>
          <a:ln w="9525">
            <a:noFill/>
            <a:round/>
            <a:headEnd/>
            <a:tailEnd/>
          </a:ln>
        </p:spPr>
        <p:txBody>
          <a:bodyPr/>
          <a:lstStyle/>
          <a:p>
            <a:endParaRPr lang="en-US"/>
          </a:p>
        </p:txBody>
      </p:sp>
      <p:sp>
        <p:nvSpPr>
          <p:cNvPr id="38986" name="Freeform 76"/>
          <p:cNvSpPr>
            <a:spLocks/>
          </p:cNvSpPr>
          <p:nvPr/>
        </p:nvSpPr>
        <p:spPr bwMode="auto">
          <a:xfrm>
            <a:off x="4948238" y="4162425"/>
            <a:ext cx="338137" cy="168275"/>
          </a:xfrm>
          <a:custGeom>
            <a:avLst/>
            <a:gdLst>
              <a:gd name="T0" fmla="*/ 2147483647 w 122"/>
              <a:gd name="T1" fmla="*/ 2147483647 h 76"/>
              <a:gd name="T2" fmla="*/ 2147483647 w 122"/>
              <a:gd name="T3" fmla="*/ 2147483647 h 76"/>
              <a:gd name="T4" fmla="*/ 2147483647 w 122"/>
              <a:gd name="T5" fmla="*/ 2147483647 h 76"/>
              <a:gd name="T6" fmla="*/ 2147483647 w 122"/>
              <a:gd name="T7" fmla="*/ 2147483647 h 76"/>
              <a:gd name="T8" fmla="*/ 2147483647 w 122"/>
              <a:gd name="T9" fmla="*/ 2147483647 h 76"/>
              <a:gd name="T10" fmla="*/ 2147483647 w 122"/>
              <a:gd name="T11" fmla="*/ 2147483647 h 76"/>
              <a:gd name="T12" fmla="*/ 2147483647 w 122"/>
              <a:gd name="T13" fmla="*/ 0 h 76"/>
              <a:gd name="T14" fmla="*/ 2147483647 w 122"/>
              <a:gd name="T15" fmla="*/ 0 h 76"/>
              <a:gd name="T16" fmla="*/ 2147483647 w 122"/>
              <a:gd name="T17" fmla="*/ 0 h 76"/>
              <a:gd name="T18" fmla="*/ 2147483647 w 122"/>
              <a:gd name="T19" fmla="*/ 2147483647 h 76"/>
              <a:gd name="T20" fmla="*/ 2147483647 w 122"/>
              <a:gd name="T21" fmla="*/ 2147483647 h 76"/>
              <a:gd name="T22" fmla="*/ 2147483647 w 122"/>
              <a:gd name="T23" fmla="*/ 2147483647 h 76"/>
              <a:gd name="T24" fmla="*/ 0 w 122"/>
              <a:gd name="T25" fmla="*/ 2147483647 h 76"/>
              <a:gd name="T26" fmla="*/ 0 w 122"/>
              <a:gd name="T27" fmla="*/ 2147483647 h 76"/>
              <a:gd name="T28" fmla="*/ 2147483647 w 122"/>
              <a:gd name="T29" fmla="*/ 2147483647 h 76"/>
              <a:gd name="T30" fmla="*/ 2147483647 w 122"/>
              <a:gd name="T31" fmla="*/ 2147483647 h 76"/>
              <a:gd name="T32" fmla="*/ 2147483647 w 122"/>
              <a:gd name="T33" fmla="*/ 2147483647 h 76"/>
              <a:gd name="T34" fmla="*/ 2147483647 w 122"/>
              <a:gd name="T35" fmla="*/ 2147483647 h 76"/>
              <a:gd name="T36" fmla="*/ 2147483647 w 122"/>
              <a:gd name="T37" fmla="*/ 2147483647 h 76"/>
              <a:gd name="T38" fmla="*/ 2147483647 w 122"/>
              <a:gd name="T39" fmla="*/ 2147483647 h 76"/>
              <a:gd name="T40" fmla="*/ 2147483647 w 122"/>
              <a:gd name="T41" fmla="*/ 2147483647 h 76"/>
              <a:gd name="T42" fmla="*/ 2147483647 w 122"/>
              <a:gd name="T43" fmla="*/ 2147483647 h 76"/>
              <a:gd name="T44" fmla="*/ 2147483647 w 122"/>
              <a:gd name="T45" fmla="*/ 2147483647 h 76"/>
              <a:gd name="T46" fmla="*/ 2147483647 w 122"/>
              <a:gd name="T47" fmla="*/ 2147483647 h 76"/>
              <a:gd name="T48" fmla="*/ 2147483647 w 122"/>
              <a:gd name="T49" fmla="*/ 2147483647 h 76"/>
              <a:gd name="T50" fmla="*/ 2147483647 w 122"/>
              <a:gd name="T51" fmla="*/ 2147483647 h 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
              <a:gd name="T79" fmla="*/ 0 h 76"/>
              <a:gd name="T80" fmla="*/ 122 w 122"/>
              <a:gd name="T81" fmla="*/ 76 h 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 h="76">
                <a:moveTo>
                  <a:pt x="122" y="43"/>
                </a:moveTo>
                <a:lnTo>
                  <a:pt x="122" y="43"/>
                </a:lnTo>
                <a:lnTo>
                  <a:pt x="122" y="36"/>
                </a:lnTo>
                <a:lnTo>
                  <a:pt x="118" y="29"/>
                </a:lnTo>
                <a:lnTo>
                  <a:pt x="108" y="15"/>
                </a:lnTo>
                <a:lnTo>
                  <a:pt x="90" y="8"/>
                </a:lnTo>
                <a:lnTo>
                  <a:pt x="65" y="0"/>
                </a:lnTo>
                <a:lnTo>
                  <a:pt x="43" y="0"/>
                </a:lnTo>
                <a:lnTo>
                  <a:pt x="22" y="8"/>
                </a:lnTo>
                <a:lnTo>
                  <a:pt x="7" y="18"/>
                </a:lnTo>
                <a:lnTo>
                  <a:pt x="4" y="26"/>
                </a:lnTo>
                <a:lnTo>
                  <a:pt x="0" y="33"/>
                </a:lnTo>
                <a:lnTo>
                  <a:pt x="4" y="40"/>
                </a:lnTo>
                <a:lnTo>
                  <a:pt x="4" y="47"/>
                </a:lnTo>
                <a:lnTo>
                  <a:pt x="18" y="61"/>
                </a:lnTo>
                <a:lnTo>
                  <a:pt x="36" y="72"/>
                </a:lnTo>
                <a:lnTo>
                  <a:pt x="58" y="76"/>
                </a:lnTo>
                <a:lnTo>
                  <a:pt x="83" y="76"/>
                </a:lnTo>
                <a:lnTo>
                  <a:pt x="101" y="69"/>
                </a:lnTo>
                <a:lnTo>
                  <a:pt x="115" y="58"/>
                </a:lnTo>
                <a:lnTo>
                  <a:pt x="118" y="54"/>
                </a:lnTo>
                <a:lnTo>
                  <a:pt x="122" y="43"/>
                </a:lnTo>
                <a:close/>
              </a:path>
            </a:pathLst>
          </a:custGeom>
          <a:solidFill>
            <a:srgbClr val="FFE100"/>
          </a:solidFill>
          <a:ln w="9525">
            <a:noFill/>
            <a:round/>
            <a:headEnd/>
            <a:tailEnd/>
          </a:ln>
        </p:spPr>
        <p:txBody>
          <a:bodyPr/>
          <a:lstStyle/>
          <a:p>
            <a:endParaRPr lang="en-US"/>
          </a:p>
        </p:txBody>
      </p:sp>
      <p:sp>
        <p:nvSpPr>
          <p:cNvPr id="38987" name="Freeform 77"/>
          <p:cNvSpPr>
            <a:spLocks/>
          </p:cNvSpPr>
          <p:nvPr/>
        </p:nvSpPr>
        <p:spPr bwMode="auto">
          <a:xfrm>
            <a:off x="4959350" y="4170363"/>
            <a:ext cx="315913" cy="160337"/>
          </a:xfrm>
          <a:custGeom>
            <a:avLst/>
            <a:gdLst>
              <a:gd name="T0" fmla="*/ 2147483647 w 114"/>
              <a:gd name="T1" fmla="*/ 2147483647 h 72"/>
              <a:gd name="T2" fmla="*/ 2147483647 w 114"/>
              <a:gd name="T3" fmla="*/ 2147483647 h 72"/>
              <a:gd name="T4" fmla="*/ 2147483647 w 114"/>
              <a:gd name="T5" fmla="*/ 2147483647 h 72"/>
              <a:gd name="T6" fmla="*/ 2147483647 w 114"/>
              <a:gd name="T7" fmla="*/ 2147483647 h 72"/>
              <a:gd name="T8" fmla="*/ 2147483647 w 114"/>
              <a:gd name="T9" fmla="*/ 2147483647 h 72"/>
              <a:gd name="T10" fmla="*/ 2147483647 w 114"/>
              <a:gd name="T11" fmla="*/ 2147483647 h 72"/>
              <a:gd name="T12" fmla="*/ 2147483647 w 114"/>
              <a:gd name="T13" fmla="*/ 0 h 72"/>
              <a:gd name="T14" fmla="*/ 2147483647 w 114"/>
              <a:gd name="T15" fmla="*/ 0 h 72"/>
              <a:gd name="T16" fmla="*/ 2147483647 w 114"/>
              <a:gd name="T17" fmla="*/ 0 h 72"/>
              <a:gd name="T18" fmla="*/ 2147483647 w 114"/>
              <a:gd name="T19" fmla="*/ 2147483647 h 72"/>
              <a:gd name="T20" fmla="*/ 2147483647 w 114"/>
              <a:gd name="T21" fmla="*/ 2147483647 h 72"/>
              <a:gd name="T22" fmla="*/ 2147483647 w 114"/>
              <a:gd name="T23" fmla="*/ 2147483647 h 72"/>
              <a:gd name="T24" fmla="*/ 0 w 114"/>
              <a:gd name="T25" fmla="*/ 2147483647 h 72"/>
              <a:gd name="T26" fmla="*/ 0 w 114"/>
              <a:gd name="T27" fmla="*/ 2147483647 h 72"/>
              <a:gd name="T28" fmla="*/ 0 w 114"/>
              <a:gd name="T29" fmla="*/ 2147483647 h 72"/>
              <a:gd name="T30" fmla="*/ 2147483647 w 114"/>
              <a:gd name="T31" fmla="*/ 2147483647 h 72"/>
              <a:gd name="T32" fmla="*/ 2147483647 w 114"/>
              <a:gd name="T33" fmla="*/ 2147483647 h 72"/>
              <a:gd name="T34" fmla="*/ 2147483647 w 114"/>
              <a:gd name="T35" fmla="*/ 2147483647 h 72"/>
              <a:gd name="T36" fmla="*/ 2147483647 w 114"/>
              <a:gd name="T37" fmla="*/ 2147483647 h 72"/>
              <a:gd name="T38" fmla="*/ 2147483647 w 114"/>
              <a:gd name="T39" fmla="*/ 2147483647 h 72"/>
              <a:gd name="T40" fmla="*/ 2147483647 w 114"/>
              <a:gd name="T41" fmla="*/ 2147483647 h 72"/>
              <a:gd name="T42" fmla="*/ 2147483647 w 114"/>
              <a:gd name="T43" fmla="*/ 2147483647 h 72"/>
              <a:gd name="T44" fmla="*/ 2147483647 w 114"/>
              <a:gd name="T45" fmla="*/ 2147483647 h 72"/>
              <a:gd name="T46" fmla="*/ 2147483647 w 114"/>
              <a:gd name="T47" fmla="*/ 2147483647 h 72"/>
              <a:gd name="T48" fmla="*/ 2147483647 w 114"/>
              <a:gd name="T49" fmla="*/ 2147483647 h 72"/>
              <a:gd name="T50" fmla="*/ 2147483647 w 114"/>
              <a:gd name="T51" fmla="*/ 2147483647 h 7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
              <a:gd name="T79" fmla="*/ 0 h 72"/>
              <a:gd name="T80" fmla="*/ 114 w 114"/>
              <a:gd name="T81" fmla="*/ 72 h 7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 h="72">
                <a:moveTo>
                  <a:pt x="114" y="39"/>
                </a:moveTo>
                <a:lnTo>
                  <a:pt x="114" y="39"/>
                </a:lnTo>
                <a:lnTo>
                  <a:pt x="114" y="32"/>
                </a:lnTo>
                <a:lnTo>
                  <a:pt x="111" y="25"/>
                </a:lnTo>
                <a:lnTo>
                  <a:pt x="100" y="14"/>
                </a:lnTo>
                <a:lnTo>
                  <a:pt x="82" y="4"/>
                </a:lnTo>
                <a:lnTo>
                  <a:pt x="61" y="0"/>
                </a:lnTo>
                <a:lnTo>
                  <a:pt x="39" y="0"/>
                </a:lnTo>
                <a:lnTo>
                  <a:pt x="21" y="7"/>
                </a:lnTo>
                <a:lnTo>
                  <a:pt x="7" y="14"/>
                </a:lnTo>
                <a:lnTo>
                  <a:pt x="3" y="22"/>
                </a:lnTo>
                <a:lnTo>
                  <a:pt x="0" y="29"/>
                </a:lnTo>
                <a:lnTo>
                  <a:pt x="0" y="36"/>
                </a:lnTo>
                <a:lnTo>
                  <a:pt x="3" y="43"/>
                </a:lnTo>
                <a:lnTo>
                  <a:pt x="14" y="57"/>
                </a:lnTo>
                <a:lnTo>
                  <a:pt x="32" y="65"/>
                </a:lnTo>
                <a:lnTo>
                  <a:pt x="54" y="72"/>
                </a:lnTo>
                <a:lnTo>
                  <a:pt x="75" y="72"/>
                </a:lnTo>
                <a:lnTo>
                  <a:pt x="97" y="65"/>
                </a:lnTo>
                <a:lnTo>
                  <a:pt x="107" y="54"/>
                </a:lnTo>
                <a:lnTo>
                  <a:pt x="111" y="47"/>
                </a:lnTo>
                <a:lnTo>
                  <a:pt x="114" y="39"/>
                </a:lnTo>
                <a:close/>
              </a:path>
            </a:pathLst>
          </a:custGeom>
          <a:solidFill>
            <a:srgbClr val="FFDE00"/>
          </a:solidFill>
          <a:ln w="9525">
            <a:noFill/>
            <a:round/>
            <a:headEnd/>
            <a:tailEnd/>
          </a:ln>
        </p:spPr>
        <p:txBody>
          <a:bodyPr/>
          <a:lstStyle/>
          <a:p>
            <a:endParaRPr lang="en-US"/>
          </a:p>
        </p:txBody>
      </p:sp>
      <p:sp>
        <p:nvSpPr>
          <p:cNvPr id="38988" name="Freeform 78"/>
          <p:cNvSpPr>
            <a:spLocks/>
          </p:cNvSpPr>
          <p:nvPr/>
        </p:nvSpPr>
        <p:spPr bwMode="auto">
          <a:xfrm>
            <a:off x="4968875" y="4170363"/>
            <a:ext cx="298450" cy="150812"/>
          </a:xfrm>
          <a:custGeom>
            <a:avLst/>
            <a:gdLst>
              <a:gd name="T0" fmla="*/ 2147483647 w 108"/>
              <a:gd name="T1" fmla="*/ 2147483647 h 68"/>
              <a:gd name="T2" fmla="*/ 2147483647 w 108"/>
              <a:gd name="T3" fmla="*/ 2147483647 h 68"/>
              <a:gd name="T4" fmla="*/ 2147483647 w 108"/>
              <a:gd name="T5" fmla="*/ 2147483647 h 68"/>
              <a:gd name="T6" fmla="*/ 2147483647 w 108"/>
              <a:gd name="T7" fmla="*/ 2147483647 h 68"/>
              <a:gd name="T8" fmla="*/ 2147483647 w 108"/>
              <a:gd name="T9" fmla="*/ 2147483647 h 68"/>
              <a:gd name="T10" fmla="*/ 2147483647 w 108"/>
              <a:gd name="T11" fmla="*/ 0 h 68"/>
              <a:gd name="T12" fmla="*/ 2147483647 w 108"/>
              <a:gd name="T13" fmla="*/ 0 h 68"/>
              <a:gd name="T14" fmla="*/ 2147483647 w 108"/>
              <a:gd name="T15" fmla="*/ 0 h 68"/>
              <a:gd name="T16" fmla="*/ 2147483647 w 108"/>
              <a:gd name="T17" fmla="*/ 2147483647 h 68"/>
              <a:gd name="T18" fmla="*/ 2147483647 w 108"/>
              <a:gd name="T19" fmla="*/ 2147483647 h 68"/>
              <a:gd name="T20" fmla="*/ 0 w 108"/>
              <a:gd name="T21" fmla="*/ 2147483647 h 68"/>
              <a:gd name="T22" fmla="*/ 0 w 108"/>
              <a:gd name="T23" fmla="*/ 2147483647 h 68"/>
              <a:gd name="T24" fmla="*/ 2147483647 w 108"/>
              <a:gd name="T25" fmla="*/ 2147483647 h 68"/>
              <a:gd name="T26" fmla="*/ 2147483647 w 108"/>
              <a:gd name="T27" fmla="*/ 2147483647 h 68"/>
              <a:gd name="T28" fmla="*/ 2147483647 w 108"/>
              <a:gd name="T29" fmla="*/ 2147483647 h 68"/>
              <a:gd name="T30" fmla="*/ 2147483647 w 108"/>
              <a:gd name="T31" fmla="*/ 2147483647 h 68"/>
              <a:gd name="T32" fmla="*/ 2147483647 w 108"/>
              <a:gd name="T33" fmla="*/ 2147483647 h 68"/>
              <a:gd name="T34" fmla="*/ 2147483647 w 108"/>
              <a:gd name="T35" fmla="*/ 2147483647 h 68"/>
              <a:gd name="T36" fmla="*/ 2147483647 w 108"/>
              <a:gd name="T37" fmla="*/ 2147483647 h 68"/>
              <a:gd name="T38" fmla="*/ 2147483647 w 108"/>
              <a:gd name="T39" fmla="*/ 2147483647 h 68"/>
              <a:gd name="T40" fmla="*/ 2147483647 w 108"/>
              <a:gd name="T41" fmla="*/ 2147483647 h 68"/>
              <a:gd name="T42" fmla="*/ 2147483647 w 108"/>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8"/>
              <a:gd name="T67" fmla="*/ 0 h 68"/>
              <a:gd name="T68" fmla="*/ 108 w 108"/>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8" h="68">
                <a:moveTo>
                  <a:pt x="108" y="39"/>
                </a:moveTo>
                <a:lnTo>
                  <a:pt x="108" y="39"/>
                </a:lnTo>
                <a:lnTo>
                  <a:pt x="104" y="25"/>
                </a:lnTo>
                <a:lnTo>
                  <a:pt x="94" y="14"/>
                </a:lnTo>
                <a:lnTo>
                  <a:pt x="79" y="7"/>
                </a:lnTo>
                <a:lnTo>
                  <a:pt x="58" y="0"/>
                </a:lnTo>
                <a:lnTo>
                  <a:pt x="36" y="0"/>
                </a:lnTo>
                <a:lnTo>
                  <a:pt x="18" y="7"/>
                </a:lnTo>
                <a:lnTo>
                  <a:pt x="8" y="18"/>
                </a:lnTo>
                <a:lnTo>
                  <a:pt x="0" y="29"/>
                </a:lnTo>
                <a:lnTo>
                  <a:pt x="4" y="43"/>
                </a:lnTo>
                <a:lnTo>
                  <a:pt x="15" y="54"/>
                </a:lnTo>
                <a:lnTo>
                  <a:pt x="29" y="65"/>
                </a:lnTo>
                <a:lnTo>
                  <a:pt x="51" y="68"/>
                </a:lnTo>
                <a:lnTo>
                  <a:pt x="72" y="68"/>
                </a:lnTo>
                <a:lnTo>
                  <a:pt x="90" y="65"/>
                </a:lnTo>
                <a:lnTo>
                  <a:pt x="101" y="54"/>
                </a:lnTo>
                <a:lnTo>
                  <a:pt x="108" y="39"/>
                </a:lnTo>
                <a:close/>
              </a:path>
            </a:pathLst>
          </a:custGeom>
          <a:solidFill>
            <a:srgbClr val="FFDB00"/>
          </a:solidFill>
          <a:ln w="9525">
            <a:noFill/>
            <a:round/>
            <a:headEnd/>
            <a:tailEnd/>
          </a:ln>
        </p:spPr>
        <p:txBody>
          <a:bodyPr/>
          <a:lstStyle/>
          <a:p>
            <a:endParaRPr lang="en-US"/>
          </a:p>
        </p:txBody>
      </p:sp>
      <p:sp>
        <p:nvSpPr>
          <p:cNvPr id="38989" name="Freeform 79"/>
          <p:cNvSpPr>
            <a:spLocks/>
          </p:cNvSpPr>
          <p:nvPr/>
        </p:nvSpPr>
        <p:spPr bwMode="auto">
          <a:xfrm>
            <a:off x="4979988" y="4179888"/>
            <a:ext cx="276225" cy="141287"/>
          </a:xfrm>
          <a:custGeom>
            <a:avLst/>
            <a:gdLst>
              <a:gd name="T0" fmla="*/ 2147483647 w 100"/>
              <a:gd name="T1" fmla="*/ 2147483647 h 64"/>
              <a:gd name="T2" fmla="*/ 2147483647 w 100"/>
              <a:gd name="T3" fmla="*/ 2147483647 h 64"/>
              <a:gd name="T4" fmla="*/ 2147483647 w 100"/>
              <a:gd name="T5" fmla="*/ 2147483647 h 64"/>
              <a:gd name="T6" fmla="*/ 2147483647 w 100"/>
              <a:gd name="T7" fmla="*/ 2147483647 h 64"/>
              <a:gd name="T8" fmla="*/ 2147483647 w 100"/>
              <a:gd name="T9" fmla="*/ 2147483647 h 64"/>
              <a:gd name="T10" fmla="*/ 2147483647 w 100"/>
              <a:gd name="T11" fmla="*/ 0 h 64"/>
              <a:gd name="T12" fmla="*/ 2147483647 w 100"/>
              <a:gd name="T13" fmla="*/ 0 h 64"/>
              <a:gd name="T14" fmla="*/ 2147483647 w 100"/>
              <a:gd name="T15" fmla="*/ 0 h 64"/>
              <a:gd name="T16" fmla="*/ 2147483647 w 100"/>
              <a:gd name="T17" fmla="*/ 2147483647 h 64"/>
              <a:gd name="T18" fmla="*/ 2147483647 w 100"/>
              <a:gd name="T19" fmla="*/ 2147483647 h 64"/>
              <a:gd name="T20" fmla="*/ 0 w 100"/>
              <a:gd name="T21" fmla="*/ 2147483647 h 64"/>
              <a:gd name="T22" fmla="*/ 0 w 100"/>
              <a:gd name="T23" fmla="*/ 2147483647 h 64"/>
              <a:gd name="T24" fmla="*/ 2147483647 w 100"/>
              <a:gd name="T25" fmla="*/ 2147483647 h 64"/>
              <a:gd name="T26" fmla="*/ 2147483647 w 100"/>
              <a:gd name="T27" fmla="*/ 2147483647 h 64"/>
              <a:gd name="T28" fmla="*/ 2147483647 w 100"/>
              <a:gd name="T29" fmla="*/ 2147483647 h 64"/>
              <a:gd name="T30" fmla="*/ 2147483647 w 100"/>
              <a:gd name="T31" fmla="*/ 2147483647 h 64"/>
              <a:gd name="T32" fmla="*/ 2147483647 w 100"/>
              <a:gd name="T33" fmla="*/ 2147483647 h 64"/>
              <a:gd name="T34" fmla="*/ 2147483647 w 100"/>
              <a:gd name="T35" fmla="*/ 2147483647 h 64"/>
              <a:gd name="T36" fmla="*/ 2147483647 w 100"/>
              <a:gd name="T37" fmla="*/ 2147483647 h 64"/>
              <a:gd name="T38" fmla="*/ 2147483647 w 100"/>
              <a:gd name="T39" fmla="*/ 2147483647 h 64"/>
              <a:gd name="T40" fmla="*/ 2147483647 w 100"/>
              <a:gd name="T41" fmla="*/ 2147483647 h 64"/>
              <a:gd name="T42" fmla="*/ 2147483647 w 100"/>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64"/>
              <a:gd name="T68" fmla="*/ 100 w 100"/>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64">
                <a:moveTo>
                  <a:pt x="100" y="35"/>
                </a:moveTo>
                <a:lnTo>
                  <a:pt x="100" y="35"/>
                </a:lnTo>
                <a:lnTo>
                  <a:pt x="97" y="25"/>
                </a:lnTo>
                <a:lnTo>
                  <a:pt x="90" y="10"/>
                </a:lnTo>
                <a:lnTo>
                  <a:pt x="72" y="3"/>
                </a:lnTo>
                <a:lnTo>
                  <a:pt x="54" y="0"/>
                </a:lnTo>
                <a:lnTo>
                  <a:pt x="32" y="0"/>
                </a:lnTo>
                <a:lnTo>
                  <a:pt x="18" y="3"/>
                </a:lnTo>
                <a:lnTo>
                  <a:pt x="7" y="14"/>
                </a:lnTo>
                <a:lnTo>
                  <a:pt x="0" y="25"/>
                </a:lnTo>
                <a:lnTo>
                  <a:pt x="4" y="39"/>
                </a:lnTo>
                <a:lnTo>
                  <a:pt x="14" y="50"/>
                </a:lnTo>
                <a:lnTo>
                  <a:pt x="29" y="57"/>
                </a:lnTo>
                <a:lnTo>
                  <a:pt x="47" y="64"/>
                </a:lnTo>
                <a:lnTo>
                  <a:pt x="68" y="64"/>
                </a:lnTo>
                <a:lnTo>
                  <a:pt x="82" y="57"/>
                </a:lnTo>
                <a:lnTo>
                  <a:pt x="97" y="50"/>
                </a:lnTo>
                <a:lnTo>
                  <a:pt x="100" y="35"/>
                </a:lnTo>
                <a:close/>
              </a:path>
            </a:pathLst>
          </a:custGeom>
          <a:solidFill>
            <a:srgbClr val="FFD700"/>
          </a:solidFill>
          <a:ln w="9525">
            <a:noFill/>
            <a:round/>
            <a:headEnd/>
            <a:tailEnd/>
          </a:ln>
        </p:spPr>
        <p:txBody>
          <a:bodyPr/>
          <a:lstStyle/>
          <a:p>
            <a:endParaRPr lang="en-US"/>
          </a:p>
        </p:txBody>
      </p:sp>
      <p:sp>
        <p:nvSpPr>
          <p:cNvPr id="38990" name="Freeform 80"/>
          <p:cNvSpPr>
            <a:spLocks/>
          </p:cNvSpPr>
          <p:nvPr/>
        </p:nvSpPr>
        <p:spPr bwMode="auto">
          <a:xfrm>
            <a:off x="4991100" y="4179888"/>
            <a:ext cx="257175" cy="134937"/>
          </a:xfrm>
          <a:custGeom>
            <a:avLst/>
            <a:gdLst>
              <a:gd name="T0" fmla="*/ 2147483647 w 93"/>
              <a:gd name="T1" fmla="*/ 2147483647 h 61"/>
              <a:gd name="T2" fmla="*/ 2147483647 w 93"/>
              <a:gd name="T3" fmla="*/ 2147483647 h 61"/>
              <a:gd name="T4" fmla="*/ 2147483647 w 93"/>
              <a:gd name="T5" fmla="*/ 2147483647 h 61"/>
              <a:gd name="T6" fmla="*/ 2147483647 w 93"/>
              <a:gd name="T7" fmla="*/ 2147483647 h 61"/>
              <a:gd name="T8" fmla="*/ 2147483647 w 93"/>
              <a:gd name="T9" fmla="*/ 2147483647 h 61"/>
              <a:gd name="T10" fmla="*/ 2147483647 w 93"/>
              <a:gd name="T11" fmla="*/ 0 h 61"/>
              <a:gd name="T12" fmla="*/ 2147483647 w 93"/>
              <a:gd name="T13" fmla="*/ 0 h 61"/>
              <a:gd name="T14" fmla="*/ 2147483647 w 93"/>
              <a:gd name="T15" fmla="*/ 2147483647 h 61"/>
              <a:gd name="T16" fmla="*/ 2147483647 w 93"/>
              <a:gd name="T17" fmla="*/ 2147483647 h 61"/>
              <a:gd name="T18" fmla="*/ 2147483647 w 93"/>
              <a:gd name="T19" fmla="*/ 2147483647 h 61"/>
              <a:gd name="T20" fmla="*/ 0 w 93"/>
              <a:gd name="T21" fmla="*/ 2147483647 h 61"/>
              <a:gd name="T22" fmla="*/ 0 w 93"/>
              <a:gd name="T23" fmla="*/ 2147483647 h 61"/>
              <a:gd name="T24" fmla="*/ 2147483647 w 93"/>
              <a:gd name="T25" fmla="*/ 2147483647 h 61"/>
              <a:gd name="T26" fmla="*/ 2147483647 w 93"/>
              <a:gd name="T27" fmla="*/ 2147483647 h 61"/>
              <a:gd name="T28" fmla="*/ 2147483647 w 93"/>
              <a:gd name="T29" fmla="*/ 2147483647 h 61"/>
              <a:gd name="T30" fmla="*/ 2147483647 w 93"/>
              <a:gd name="T31" fmla="*/ 2147483647 h 61"/>
              <a:gd name="T32" fmla="*/ 2147483647 w 93"/>
              <a:gd name="T33" fmla="*/ 2147483647 h 61"/>
              <a:gd name="T34" fmla="*/ 2147483647 w 93"/>
              <a:gd name="T35" fmla="*/ 2147483647 h 61"/>
              <a:gd name="T36" fmla="*/ 2147483647 w 93"/>
              <a:gd name="T37" fmla="*/ 2147483647 h 61"/>
              <a:gd name="T38" fmla="*/ 2147483647 w 93"/>
              <a:gd name="T39" fmla="*/ 2147483647 h 61"/>
              <a:gd name="T40" fmla="*/ 2147483647 w 93"/>
              <a:gd name="T41" fmla="*/ 2147483647 h 61"/>
              <a:gd name="T42" fmla="*/ 2147483647 w 93"/>
              <a:gd name="T43" fmla="*/ 2147483647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61"/>
              <a:gd name="T68" fmla="*/ 93 w 93"/>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61">
                <a:moveTo>
                  <a:pt x="93" y="35"/>
                </a:moveTo>
                <a:lnTo>
                  <a:pt x="93" y="35"/>
                </a:lnTo>
                <a:lnTo>
                  <a:pt x="93" y="25"/>
                </a:lnTo>
                <a:lnTo>
                  <a:pt x="82" y="14"/>
                </a:lnTo>
                <a:lnTo>
                  <a:pt x="68" y="7"/>
                </a:lnTo>
                <a:lnTo>
                  <a:pt x="50" y="0"/>
                </a:lnTo>
                <a:lnTo>
                  <a:pt x="32" y="3"/>
                </a:lnTo>
                <a:lnTo>
                  <a:pt x="14" y="7"/>
                </a:lnTo>
                <a:lnTo>
                  <a:pt x="3" y="14"/>
                </a:lnTo>
                <a:lnTo>
                  <a:pt x="0" y="28"/>
                </a:lnTo>
                <a:lnTo>
                  <a:pt x="3" y="39"/>
                </a:lnTo>
                <a:lnTo>
                  <a:pt x="10" y="50"/>
                </a:lnTo>
                <a:lnTo>
                  <a:pt x="25" y="57"/>
                </a:lnTo>
                <a:lnTo>
                  <a:pt x="43" y="61"/>
                </a:lnTo>
                <a:lnTo>
                  <a:pt x="60" y="61"/>
                </a:lnTo>
                <a:lnTo>
                  <a:pt x="78" y="57"/>
                </a:lnTo>
                <a:lnTo>
                  <a:pt x="89" y="46"/>
                </a:lnTo>
                <a:lnTo>
                  <a:pt x="93" y="35"/>
                </a:lnTo>
                <a:close/>
              </a:path>
            </a:pathLst>
          </a:custGeom>
          <a:solidFill>
            <a:srgbClr val="FFD400"/>
          </a:solidFill>
          <a:ln w="9525">
            <a:noFill/>
            <a:round/>
            <a:headEnd/>
            <a:tailEnd/>
          </a:ln>
        </p:spPr>
        <p:txBody>
          <a:bodyPr/>
          <a:lstStyle/>
          <a:p>
            <a:endParaRPr lang="en-US"/>
          </a:p>
        </p:txBody>
      </p:sp>
      <p:sp>
        <p:nvSpPr>
          <p:cNvPr id="38991" name="Freeform 81"/>
          <p:cNvSpPr>
            <a:spLocks/>
          </p:cNvSpPr>
          <p:nvPr/>
        </p:nvSpPr>
        <p:spPr bwMode="auto">
          <a:xfrm>
            <a:off x="4999038" y="4186238"/>
            <a:ext cx="238125" cy="128587"/>
          </a:xfrm>
          <a:custGeom>
            <a:avLst/>
            <a:gdLst>
              <a:gd name="T0" fmla="*/ 0 w 86"/>
              <a:gd name="T1" fmla="*/ 2147483647 h 58"/>
              <a:gd name="T2" fmla="*/ 0 w 86"/>
              <a:gd name="T3" fmla="*/ 2147483647 h 58"/>
              <a:gd name="T4" fmla="*/ 2147483647 w 86"/>
              <a:gd name="T5" fmla="*/ 2147483647 h 58"/>
              <a:gd name="T6" fmla="*/ 2147483647 w 86"/>
              <a:gd name="T7" fmla="*/ 2147483647 h 58"/>
              <a:gd name="T8" fmla="*/ 2147483647 w 86"/>
              <a:gd name="T9" fmla="*/ 2147483647 h 58"/>
              <a:gd name="T10" fmla="*/ 2147483647 w 86"/>
              <a:gd name="T11" fmla="*/ 2147483647 h 58"/>
              <a:gd name="T12" fmla="*/ 2147483647 w 86"/>
              <a:gd name="T13" fmla="*/ 2147483647 h 58"/>
              <a:gd name="T14" fmla="*/ 2147483647 w 86"/>
              <a:gd name="T15" fmla="*/ 2147483647 h 58"/>
              <a:gd name="T16" fmla="*/ 2147483647 w 86"/>
              <a:gd name="T17" fmla="*/ 2147483647 h 58"/>
              <a:gd name="T18" fmla="*/ 2147483647 w 86"/>
              <a:gd name="T19" fmla="*/ 2147483647 h 58"/>
              <a:gd name="T20" fmla="*/ 2147483647 w 86"/>
              <a:gd name="T21" fmla="*/ 2147483647 h 58"/>
              <a:gd name="T22" fmla="*/ 2147483647 w 86"/>
              <a:gd name="T23" fmla="*/ 2147483647 h 58"/>
              <a:gd name="T24" fmla="*/ 2147483647 w 86"/>
              <a:gd name="T25" fmla="*/ 2147483647 h 58"/>
              <a:gd name="T26" fmla="*/ 2147483647 w 86"/>
              <a:gd name="T27" fmla="*/ 2147483647 h 58"/>
              <a:gd name="T28" fmla="*/ 2147483647 w 86"/>
              <a:gd name="T29" fmla="*/ 2147483647 h 58"/>
              <a:gd name="T30" fmla="*/ 2147483647 w 86"/>
              <a:gd name="T31" fmla="*/ 0 h 58"/>
              <a:gd name="T32" fmla="*/ 2147483647 w 86"/>
              <a:gd name="T33" fmla="*/ 0 h 58"/>
              <a:gd name="T34" fmla="*/ 2147483647 w 86"/>
              <a:gd name="T35" fmla="*/ 0 h 58"/>
              <a:gd name="T36" fmla="*/ 2147483647 w 86"/>
              <a:gd name="T37" fmla="*/ 2147483647 h 58"/>
              <a:gd name="T38" fmla="*/ 2147483647 w 86"/>
              <a:gd name="T39" fmla="*/ 2147483647 h 58"/>
              <a:gd name="T40" fmla="*/ 0 w 86"/>
              <a:gd name="T41" fmla="*/ 2147483647 h 58"/>
              <a:gd name="T42" fmla="*/ 0 w 86"/>
              <a:gd name="T43" fmla="*/ 2147483647 h 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58"/>
              <a:gd name="T68" fmla="*/ 86 w 86"/>
              <a:gd name="T69" fmla="*/ 58 h 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58">
                <a:moveTo>
                  <a:pt x="0" y="25"/>
                </a:moveTo>
                <a:lnTo>
                  <a:pt x="0" y="25"/>
                </a:lnTo>
                <a:lnTo>
                  <a:pt x="4" y="36"/>
                </a:lnTo>
                <a:lnTo>
                  <a:pt x="11" y="43"/>
                </a:lnTo>
                <a:lnTo>
                  <a:pt x="25" y="54"/>
                </a:lnTo>
                <a:lnTo>
                  <a:pt x="40" y="58"/>
                </a:lnTo>
                <a:lnTo>
                  <a:pt x="57" y="54"/>
                </a:lnTo>
                <a:lnTo>
                  <a:pt x="72" y="50"/>
                </a:lnTo>
                <a:lnTo>
                  <a:pt x="83" y="43"/>
                </a:lnTo>
                <a:lnTo>
                  <a:pt x="86" y="32"/>
                </a:lnTo>
                <a:lnTo>
                  <a:pt x="86" y="22"/>
                </a:lnTo>
                <a:lnTo>
                  <a:pt x="75" y="11"/>
                </a:lnTo>
                <a:lnTo>
                  <a:pt x="65" y="4"/>
                </a:lnTo>
                <a:lnTo>
                  <a:pt x="47" y="0"/>
                </a:lnTo>
                <a:lnTo>
                  <a:pt x="29" y="0"/>
                </a:lnTo>
                <a:lnTo>
                  <a:pt x="14" y="4"/>
                </a:lnTo>
                <a:lnTo>
                  <a:pt x="4" y="15"/>
                </a:lnTo>
                <a:lnTo>
                  <a:pt x="0" y="25"/>
                </a:lnTo>
                <a:close/>
              </a:path>
            </a:pathLst>
          </a:custGeom>
          <a:solidFill>
            <a:srgbClr val="FFD100"/>
          </a:solidFill>
          <a:ln w="9525">
            <a:noFill/>
            <a:round/>
            <a:headEnd/>
            <a:tailEnd/>
          </a:ln>
        </p:spPr>
        <p:txBody>
          <a:bodyPr/>
          <a:lstStyle/>
          <a:p>
            <a:endParaRPr lang="en-US"/>
          </a:p>
        </p:txBody>
      </p:sp>
      <p:sp>
        <p:nvSpPr>
          <p:cNvPr id="38992" name="Freeform 82"/>
          <p:cNvSpPr>
            <a:spLocks/>
          </p:cNvSpPr>
          <p:nvPr/>
        </p:nvSpPr>
        <p:spPr bwMode="auto">
          <a:xfrm>
            <a:off x="4948238" y="3394075"/>
            <a:ext cx="438150" cy="466725"/>
          </a:xfrm>
          <a:custGeom>
            <a:avLst/>
            <a:gdLst>
              <a:gd name="T0" fmla="*/ 2147483647 w 158"/>
              <a:gd name="T1" fmla="*/ 2147483647 h 211"/>
              <a:gd name="T2" fmla="*/ 2147483647 w 158"/>
              <a:gd name="T3" fmla="*/ 2147483647 h 211"/>
              <a:gd name="T4" fmla="*/ 2147483647 w 158"/>
              <a:gd name="T5" fmla="*/ 2147483647 h 211"/>
              <a:gd name="T6" fmla="*/ 2147483647 w 158"/>
              <a:gd name="T7" fmla="*/ 2147483647 h 211"/>
              <a:gd name="T8" fmla="*/ 2147483647 w 158"/>
              <a:gd name="T9" fmla="*/ 2147483647 h 211"/>
              <a:gd name="T10" fmla="*/ 2147483647 w 158"/>
              <a:gd name="T11" fmla="*/ 2147483647 h 211"/>
              <a:gd name="T12" fmla="*/ 2147483647 w 158"/>
              <a:gd name="T13" fmla="*/ 2147483647 h 211"/>
              <a:gd name="T14" fmla="*/ 2147483647 w 158"/>
              <a:gd name="T15" fmla="*/ 2147483647 h 211"/>
              <a:gd name="T16" fmla="*/ 2147483647 w 158"/>
              <a:gd name="T17" fmla="*/ 2147483647 h 211"/>
              <a:gd name="T18" fmla="*/ 2147483647 w 158"/>
              <a:gd name="T19" fmla="*/ 2147483647 h 211"/>
              <a:gd name="T20" fmla="*/ 2147483647 w 158"/>
              <a:gd name="T21" fmla="*/ 2147483647 h 211"/>
              <a:gd name="T22" fmla="*/ 2147483647 w 158"/>
              <a:gd name="T23" fmla="*/ 2147483647 h 211"/>
              <a:gd name="T24" fmla="*/ 2147483647 w 158"/>
              <a:gd name="T25" fmla="*/ 2147483647 h 211"/>
              <a:gd name="T26" fmla="*/ 2147483647 w 158"/>
              <a:gd name="T27" fmla="*/ 2147483647 h 211"/>
              <a:gd name="T28" fmla="*/ 2147483647 w 158"/>
              <a:gd name="T29" fmla="*/ 2147483647 h 211"/>
              <a:gd name="T30" fmla="*/ 2147483647 w 158"/>
              <a:gd name="T31" fmla="*/ 2147483647 h 211"/>
              <a:gd name="T32" fmla="*/ 2147483647 w 158"/>
              <a:gd name="T33" fmla="*/ 2147483647 h 211"/>
              <a:gd name="T34" fmla="*/ 0 w 158"/>
              <a:gd name="T35" fmla="*/ 2147483647 h 211"/>
              <a:gd name="T36" fmla="*/ 2147483647 w 158"/>
              <a:gd name="T37" fmla="*/ 2147483647 h 211"/>
              <a:gd name="T38" fmla="*/ 2147483647 w 158"/>
              <a:gd name="T39" fmla="*/ 2147483647 h 211"/>
              <a:gd name="T40" fmla="*/ 2147483647 w 158"/>
              <a:gd name="T41" fmla="*/ 2147483647 h 211"/>
              <a:gd name="T42" fmla="*/ 2147483647 w 158"/>
              <a:gd name="T43" fmla="*/ 2147483647 h 211"/>
              <a:gd name="T44" fmla="*/ 2147483647 w 158"/>
              <a:gd name="T45" fmla="*/ 2147483647 h 211"/>
              <a:gd name="T46" fmla="*/ 2147483647 w 158"/>
              <a:gd name="T47" fmla="*/ 2147483647 h 211"/>
              <a:gd name="T48" fmla="*/ 2147483647 w 158"/>
              <a:gd name="T49" fmla="*/ 2147483647 h 211"/>
              <a:gd name="T50" fmla="*/ 2147483647 w 158"/>
              <a:gd name="T51" fmla="*/ 2147483647 h 211"/>
              <a:gd name="T52" fmla="*/ 2147483647 w 158"/>
              <a:gd name="T53" fmla="*/ 0 h 211"/>
              <a:gd name="T54" fmla="*/ 2147483647 w 158"/>
              <a:gd name="T55" fmla="*/ 0 h 211"/>
              <a:gd name="T56" fmla="*/ 2147483647 w 158"/>
              <a:gd name="T57" fmla="*/ 0 h 211"/>
              <a:gd name="T58" fmla="*/ 2147483647 w 158"/>
              <a:gd name="T59" fmla="*/ 2147483647 h 211"/>
              <a:gd name="T60" fmla="*/ 2147483647 w 158"/>
              <a:gd name="T61" fmla="*/ 2147483647 h 211"/>
              <a:gd name="T62" fmla="*/ 2147483647 w 158"/>
              <a:gd name="T63" fmla="*/ 2147483647 h 211"/>
              <a:gd name="T64" fmla="*/ 2147483647 w 158"/>
              <a:gd name="T65" fmla="*/ 2147483647 h 211"/>
              <a:gd name="T66" fmla="*/ 2147483647 w 158"/>
              <a:gd name="T67" fmla="*/ 2147483647 h 211"/>
              <a:gd name="T68" fmla="*/ 2147483647 w 158"/>
              <a:gd name="T69" fmla="*/ 2147483647 h 211"/>
              <a:gd name="T70" fmla="*/ 2147483647 w 158"/>
              <a:gd name="T71" fmla="*/ 2147483647 h 211"/>
              <a:gd name="T72" fmla="*/ 2147483647 w 158"/>
              <a:gd name="T73" fmla="*/ 2147483647 h 211"/>
              <a:gd name="T74" fmla="*/ 2147483647 w 158"/>
              <a:gd name="T75" fmla="*/ 2147483647 h 21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211"/>
              <a:gd name="T116" fmla="*/ 158 w 158"/>
              <a:gd name="T117" fmla="*/ 211 h 21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211">
                <a:moveTo>
                  <a:pt x="158" y="115"/>
                </a:moveTo>
                <a:lnTo>
                  <a:pt x="158" y="115"/>
                </a:lnTo>
                <a:lnTo>
                  <a:pt x="154" y="136"/>
                </a:lnTo>
                <a:lnTo>
                  <a:pt x="147" y="154"/>
                </a:lnTo>
                <a:lnTo>
                  <a:pt x="136" y="172"/>
                </a:lnTo>
                <a:lnTo>
                  <a:pt x="126" y="186"/>
                </a:lnTo>
                <a:lnTo>
                  <a:pt x="111" y="197"/>
                </a:lnTo>
                <a:lnTo>
                  <a:pt x="97" y="204"/>
                </a:lnTo>
                <a:lnTo>
                  <a:pt x="83" y="211"/>
                </a:lnTo>
                <a:lnTo>
                  <a:pt x="65" y="211"/>
                </a:lnTo>
                <a:lnTo>
                  <a:pt x="50" y="204"/>
                </a:lnTo>
                <a:lnTo>
                  <a:pt x="36" y="197"/>
                </a:lnTo>
                <a:lnTo>
                  <a:pt x="25" y="186"/>
                </a:lnTo>
                <a:lnTo>
                  <a:pt x="15" y="172"/>
                </a:lnTo>
                <a:lnTo>
                  <a:pt x="7" y="154"/>
                </a:lnTo>
                <a:lnTo>
                  <a:pt x="4" y="136"/>
                </a:lnTo>
                <a:lnTo>
                  <a:pt x="0" y="115"/>
                </a:lnTo>
                <a:lnTo>
                  <a:pt x="4" y="97"/>
                </a:lnTo>
                <a:lnTo>
                  <a:pt x="7" y="75"/>
                </a:lnTo>
                <a:lnTo>
                  <a:pt x="15" y="54"/>
                </a:lnTo>
                <a:lnTo>
                  <a:pt x="25" y="39"/>
                </a:lnTo>
                <a:lnTo>
                  <a:pt x="36" y="25"/>
                </a:lnTo>
                <a:lnTo>
                  <a:pt x="50" y="14"/>
                </a:lnTo>
                <a:lnTo>
                  <a:pt x="65" y="3"/>
                </a:lnTo>
                <a:lnTo>
                  <a:pt x="79" y="0"/>
                </a:lnTo>
                <a:lnTo>
                  <a:pt x="93" y="0"/>
                </a:lnTo>
                <a:lnTo>
                  <a:pt x="111" y="7"/>
                </a:lnTo>
                <a:lnTo>
                  <a:pt x="122" y="14"/>
                </a:lnTo>
                <a:lnTo>
                  <a:pt x="136" y="25"/>
                </a:lnTo>
                <a:lnTo>
                  <a:pt x="144" y="39"/>
                </a:lnTo>
                <a:lnTo>
                  <a:pt x="154" y="57"/>
                </a:lnTo>
                <a:lnTo>
                  <a:pt x="158" y="75"/>
                </a:lnTo>
                <a:lnTo>
                  <a:pt x="158" y="93"/>
                </a:lnTo>
                <a:lnTo>
                  <a:pt x="158" y="115"/>
                </a:lnTo>
                <a:close/>
              </a:path>
            </a:pathLst>
          </a:custGeom>
          <a:solidFill>
            <a:srgbClr val="203E99"/>
          </a:solidFill>
          <a:ln w="9525">
            <a:noFill/>
            <a:round/>
            <a:headEnd/>
            <a:tailEnd/>
          </a:ln>
        </p:spPr>
        <p:txBody>
          <a:bodyPr/>
          <a:lstStyle/>
          <a:p>
            <a:endParaRPr lang="en-US"/>
          </a:p>
        </p:txBody>
      </p:sp>
      <p:sp>
        <p:nvSpPr>
          <p:cNvPr id="38993" name="Freeform 83"/>
          <p:cNvSpPr>
            <a:spLocks/>
          </p:cNvSpPr>
          <p:nvPr/>
        </p:nvSpPr>
        <p:spPr bwMode="auto">
          <a:xfrm>
            <a:off x="4999038" y="3440113"/>
            <a:ext cx="349250" cy="374650"/>
          </a:xfrm>
          <a:custGeom>
            <a:avLst/>
            <a:gdLst>
              <a:gd name="T0" fmla="*/ 2147483647 w 126"/>
              <a:gd name="T1" fmla="*/ 2147483647 h 169"/>
              <a:gd name="T2" fmla="*/ 2147483647 w 126"/>
              <a:gd name="T3" fmla="*/ 2147483647 h 169"/>
              <a:gd name="T4" fmla="*/ 2147483647 w 126"/>
              <a:gd name="T5" fmla="*/ 2147483647 h 169"/>
              <a:gd name="T6" fmla="*/ 2147483647 w 126"/>
              <a:gd name="T7" fmla="*/ 2147483647 h 169"/>
              <a:gd name="T8" fmla="*/ 2147483647 w 126"/>
              <a:gd name="T9" fmla="*/ 2147483647 h 169"/>
              <a:gd name="T10" fmla="*/ 2147483647 w 126"/>
              <a:gd name="T11" fmla="*/ 2147483647 h 169"/>
              <a:gd name="T12" fmla="*/ 2147483647 w 126"/>
              <a:gd name="T13" fmla="*/ 2147483647 h 169"/>
              <a:gd name="T14" fmla="*/ 2147483647 w 126"/>
              <a:gd name="T15" fmla="*/ 2147483647 h 169"/>
              <a:gd name="T16" fmla="*/ 2147483647 w 126"/>
              <a:gd name="T17" fmla="*/ 2147483647 h 169"/>
              <a:gd name="T18" fmla="*/ 2147483647 w 126"/>
              <a:gd name="T19" fmla="*/ 2147483647 h 169"/>
              <a:gd name="T20" fmla="*/ 2147483647 w 126"/>
              <a:gd name="T21" fmla="*/ 2147483647 h 169"/>
              <a:gd name="T22" fmla="*/ 2147483647 w 126"/>
              <a:gd name="T23" fmla="*/ 2147483647 h 169"/>
              <a:gd name="T24" fmla="*/ 2147483647 w 126"/>
              <a:gd name="T25" fmla="*/ 2147483647 h 169"/>
              <a:gd name="T26" fmla="*/ 2147483647 w 126"/>
              <a:gd name="T27" fmla="*/ 2147483647 h 169"/>
              <a:gd name="T28" fmla="*/ 2147483647 w 126"/>
              <a:gd name="T29" fmla="*/ 2147483647 h 169"/>
              <a:gd name="T30" fmla="*/ 2147483647 w 126"/>
              <a:gd name="T31" fmla="*/ 2147483647 h 169"/>
              <a:gd name="T32" fmla="*/ 0 w 126"/>
              <a:gd name="T33" fmla="*/ 2147483647 h 169"/>
              <a:gd name="T34" fmla="*/ 0 w 126"/>
              <a:gd name="T35" fmla="*/ 2147483647 h 169"/>
              <a:gd name="T36" fmla="*/ 0 w 126"/>
              <a:gd name="T37" fmla="*/ 2147483647 h 169"/>
              <a:gd name="T38" fmla="*/ 0 w 126"/>
              <a:gd name="T39" fmla="*/ 2147483647 h 169"/>
              <a:gd name="T40" fmla="*/ 2147483647 w 126"/>
              <a:gd name="T41" fmla="*/ 2147483647 h 169"/>
              <a:gd name="T42" fmla="*/ 2147483647 w 126"/>
              <a:gd name="T43" fmla="*/ 2147483647 h 169"/>
              <a:gd name="T44" fmla="*/ 2147483647 w 126"/>
              <a:gd name="T45" fmla="*/ 2147483647 h 169"/>
              <a:gd name="T46" fmla="*/ 2147483647 w 126"/>
              <a:gd name="T47" fmla="*/ 2147483647 h 169"/>
              <a:gd name="T48" fmla="*/ 2147483647 w 126"/>
              <a:gd name="T49" fmla="*/ 2147483647 h 169"/>
              <a:gd name="T50" fmla="*/ 2147483647 w 126"/>
              <a:gd name="T51" fmla="*/ 2147483647 h 169"/>
              <a:gd name="T52" fmla="*/ 2147483647 w 126"/>
              <a:gd name="T53" fmla="*/ 0 h 169"/>
              <a:gd name="T54" fmla="*/ 2147483647 w 126"/>
              <a:gd name="T55" fmla="*/ 0 h 169"/>
              <a:gd name="T56" fmla="*/ 2147483647 w 126"/>
              <a:gd name="T57" fmla="*/ 0 h 169"/>
              <a:gd name="T58" fmla="*/ 2147483647 w 126"/>
              <a:gd name="T59" fmla="*/ 2147483647 h 169"/>
              <a:gd name="T60" fmla="*/ 2147483647 w 126"/>
              <a:gd name="T61" fmla="*/ 2147483647 h 169"/>
              <a:gd name="T62" fmla="*/ 2147483647 w 126"/>
              <a:gd name="T63" fmla="*/ 2147483647 h 169"/>
              <a:gd name="T64" fmla="*/ 2147483647 w 126"/>
              <a:gd name="T65" fmla="*/ 2147483647 h 169"/>
              <a:gd name="T66" fmla="*/ 2147483647 w 126"/>
              <a:gd name="T67" fmla="*/ 2147483647 h 169"/>
              <a:gd name="T68" fmla="*/ 2147483647 w 126"/>
              <a:gd name="T69" fmla="*/ 2147483647 h 169"/>
              <a:gd name="T70" fmla="*/ 2147483647 w 126"/>
              <a:gd name="T71" fmla="*/ 2147483647 h 169"/>
              <a:gd name="T72" fmla="*/ 2147483647 w 126"/>
              <a:gd name="T73" fmla="*/ 2147483647 h 169"/>
              <a:gd name="T74" fmla="*/ 2147483647 w 126"/>
              <a:gd name="T75" fmla="*/ 2147483647 h 16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6"/>
              <a:gd name="T115" fmla="*/ 0 h 169"/>
              <a:gd name="T116" fmla="*/ 126 w 126"/>
              <a:gd name="T117" fmla="*/ 169 h 16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6" h="169">
                <a:moveTo>
                  <a:pt x="126" y="94"/>
                </a:moveTo>
                <a:lnTo>
                  <a:pt x="126" y="94"/>
                </a:lnTo>
                <a:lnTo>
                  <a:pt x="122" y="108"/>
                </a:lnTo>
                <a:lnTo>
                  <a:pt x="115" y="126"/>
                </a:lnTo>
                <a:lnTo>
                  <a:pt x="108" y="137"/>
                </a:lnTo>
                <a:lnTo>
                  <a:pt x="97" y="151"/>
                </a:lnTo>
                <a:lnTo>
                  <a:pt x="86" y="158"/>
                </a:lnTo>
                <a:lnTo>
                  <a:pt x="75" y="165"/>
                </a:lnTo>
                <a:lnTo>
                  <a:pt x="65" y="169"/>
                </a:lnTo>
                <a:lnTo>
                  <a:pt x="50" y="169"/>
                </a:lnTo>
                <a:lnTo>
                  <a:pt x="40" y="165"/>
                </a:lnTo>
                <a:lnTo>
                  <a:pt x="29" y="158"/>
                </a:lnTo>
                <a:lnTo>
                  <a:pt x="18" y="147"/>
                </a:lnTo>
                <a:lnTo>
                  <a:pt x="11" y="137"/>
                </a:lnTo>
                <a:lnTo>
                  <a:pt x="4" y="126"/>
                </a:lnTo>
                <a:lnTo>
                  <a:pt x="0" y="108"/>
                </a:lnTo>
                <a:lnTo>
                  <a:pt x="0" y="94"/>
                </a:lnTo>
                <a:lnTo>
                  <a:pt x="0" y="76"/>
                </a:lnTo>
                <a:lnTo>
                  <a:pt x="4" y="58"/>
                </a:lnTo>
                <a:lnTo>
                  <a:pt x="11" y="43"/>
                </a:lnTo>
                <a:lnTo>
                  <a:pt x="18" y="29"/>
                </a:lnTo>
                <a:lnTo>
                  <a:pt x="25" y="18"/>
                </a:lnTo>
                <a:lnTo>
                  <a:pt x="36" y="11"/>
                </a:lnTo>
                <a:lnTo>
                  <a:pt x="50" y="4"/>
                </a:lnTo>
                <a:lnTo>
                  <a:pt x="61" y="0"/>
                </a:lnTo>
                <a:lnTo>
                  <a:pt x="75" y="0"/>
                </a:lnTo>
                <a:lnTo>
                  <a:pt x="86" y="4"/>
                </a:lnTo>
                <a:lnTo>
                  <a:pt x="97" y="11"/>
                </a:lnTo>
                <a:lnTo>
                  <a:pt x="108" y="18"/>
                </a:lnTo>
                <a:lnTo>
                  <a:pt x="115" y="33"/>
                </a:lnTo>
                <a:lnTo>
                  <a:pt x="122" y="43"/>
                </a:lnTo>
                <a:lnTo>
                  <a:pt x="126" y="61"/>
                </a:lnTo>
                <a:lnTo>
                  <a:pt x="126" y="76"/>
                </a:lnTo>
                <a:lnTo>
                  <a:pt x="126" y="94"/>
                </a:lnTo>
                <a:close/>
              </a:path>
            </a:pathLst>
          </a:custGeom>
          <a:solidFill>
            <a:srgbClr val="3361AA"/>
          </a:solidFill>
          <a:ln w="9525">
            <a:noFill/>
            <a:round/>
            <a:headEnd/>
            <a:tailEnd/>
          </a:ln>
        </p:spPr>
        <p:txBody>
          <a:bodyPr/>
          <a:lstStyle/>
          <a:p>
            <a:endParaRPr lang="en-US"/>
          </a:p>
        </p:txBody>
      </p:sp>
      <p:sp>
        <p:nvSpPr>
          <p:cNvPr id="38994" name="Freeform 84"/>
          <p:cNvSpPr>
            <a:spLocks/>
          </p:cNvSpPr>
          <p:nvPr/>
        </p:nvSpPr>
        <p:spPr bwMode="auto">
          <a:xfrm>
            <a:off x="5059363" y="3519488"/>
            <a:ext cx="227012" cy="230187"/>
          </a:xfrm>
          <a:custGeom>
            <a:avLst/>
            <a:gdLst>
              <a:gd name="T0" fmla="*/ 2147483647 w 82"/>
              <a:gd name="T1" fmla="*/ 2147483647 h 104"/>
              <a:gd name="T2" fmla="*/ 2147483647 w 82"/>
              <a:gd name="T3" fmla="*/ 2147483647 h 104"/>
              <a:gd name="T4" fmla="*/ 2147483647 w 82"/>
              <a:gd name="T5" fmla="*/ 2147483647 h 104"/>
              <a:gd name="T6" fmla="*/ 2147483647 w 82"/>
              <a:gd name="T7" fmla="*/ 2147483647 h 104"/>
              <a:gd name="T8" fmla="*/ 2147483647 w 82"/>
              <a:gd name="T9" fmla="*/ 2147483647 h 104"/>
              <a:gd name="T10" fmla="*/ 2147483647 w 82"/>
              <a:gd name="T11" fmla="*/ 2147483647 h 104"/>
              <a:gd name="T12" fmla="*/ 2147483647 w 82"/>
              <a:gd name="T13" fmla="*/ 2147483647 h 104"/>
              <a:gd name="T14" fmla="*/ 2147483647 w 82"/>
              <a:gd name="T15" fmla="*/ 2147483647 h 104"/>
              <a:gd name="T16" fmla="*/ 2147483647 w 82"/>
              <a:gd name="T17" fmla="*/ 2147483647 h 104"/>
              <a:gd name="T18" fmla="*/ 0 w 82"/>
              <a:gd name="T19" fmla="*/ 2147483647 h 104"/>
              <a:gd name="T20" fmla="*/ 0 w 82"/>
              <a:gd name="T21" fmla="*/ 2147483647 h 104"/>
              <a:gd name="T22" fmla="*/ 0 w 82"/>
              <a:gd name="T23" fmla="*/ 2147483647 h 104"/>
              <a:gd name="T24" fmla="*/ 2147483647 w 82"/>
              <a:gd name="T25" fmla="*/ 2147483647 h 104"/>
              <a:gd name="T26" fmla="*/ 2147483647 w 82"/>
              <a:gd name="T27" fmla="*/ 2147483647 h 104"/>
              <a:gd name="T28" fmla="*/ 2147483647 w 82"/>
              <a:gd name="T29" fmla="*/ 2147483647 h 104"/>
              <a:gd name="T30" fmla="*/ 2147483647 w 82"/>
              <a:gd name="T31" fmla="*/ 0 h 104"/>
              <a:gd name="T32" fmla="*/ 2147483647 w 82"/>
              <a:gd name="T33" fmla="*/ 0 h 104"/>
              <a:gd name="T34" fmla="*/ 2147483647 w 82"/>
              <a:gd name="T35" fmla="*/ 2147483647 h 104"/>
              <a:gd name="T36" fmla="*/ 2147483647 w 82"/>
              <a:gd name="T37" fmla="*/ 2147483647 h 104"/>
              <a:gd name="T38" fmla="*/ 2147483647 w 82"/>
              <a:gd name="T39" fmla="*/ 2147483647 h 104"/>
              <a:gd name="T40" fmla="*/ 2147483647 w 82"/>
              <a:gd name="T41" fmla="*/ 2147483647 h 104"/>
              <a:gd name="T42" fmla="*/ 2147483647 w 82"/>
              <a:gd name="T43" fmla="*/ 2147483647 h 10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2"/>
              <a:gd name="T67" fmla="*/ 0 h 104"/>
              <a:gd name="T68" fmla="*/ 82 w 82"/>
              <a:gd name="T69" fmla="*/ 104 h 10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2" h="104">
                <a:moveTo>
                  <a:pt x="82" y="58"/>
                </a:moveTo>
                <a:lnTo>
                  <a:pt x="82" y="58"/>
                </a:lnTo>
                <a:lnTo>
                  <a:pt x="75" y="75"/>
                </a:lnTo>
                <a:lnTo>
                  <a:pt x="64" y="93"/>
                </a:lnTo>
                <a:lnTo>
                  <a:pt x="50" y="101"/>
                </a:lnTo>
                <a:lnTo>
                  <a:pt x="32" y="104"/>
                </a:lnTo>
                <a:lnTo>
                  <a:pt x="18" y="97"/>
                </a:lnTo>
                <a:lnTo>
                  <a:pt x="7" y="83"/>
                </a:lnTo>
                <a:lnTo>
                  <a:pt x="0" y="68"/>
                </a:lnTo>
                <a:lnTo>
                  <a:pt x="0" y="47"/>
                </a:lnTo>
                <a:lnTo>
                  <a:pt x="7" y="25"/>
                </a:lnTo>
                <a:lnTo>
                  <a:pt x="18" y="11"/>
                </a:lnTo>
                <a:lnTo>
                  <a:pt x="32" y="4"/>
                </a:lnTo>
                <a:lnTo>
                  <a:pt x="46" y="0"/>
                </a:lnTo>
                <a:lnTo>
                  <a:pt x="61" y="7"/>
                </a:lnTo>
                <a:lnTo>
                  <a:pt x="75" y="18"/>
                </a:lnTo>
                <a:lnTo>
                  <a:pt x="78" y="36"/>
                </a:lnTo>
                <a:lnTo>
                  <a:pt x="82" y="58"/>
                </a:lnTo>
                <a:close/>
              </a:path>
            </a:pathLst>
          </a:custGeom>
          <a:solidFill>
            <a:srgbClr val="000000"/>
          </a:solidFill>
          <a:ln w="9525">
            <a:noFill/>
            <a:round/>
            <a:headEnd/>
            <a:tailEnd/>
          </a:ln>
        </p:spPr>
        <p:txBody>
          <a:bodyPr/>
          <a:lstStyle/>
          <a:p>
            <a:endParaRPr lang="en-US"/>
          </a:p>
        </p:txBody>
      </p:sp>
      <p:sp>
        <p:nvSpPr>
          <p:cNvPr id="38995" name="Freeform 85"/>
          <p:cNvSpPr>
            <a:spLocks/>
          </p:cNvSpPr>
          <p:nvPr/>
        </p:nvSpPr>
        <p:spPr bwMode="auto">
          <a:xfrm>
            <a:off x="5207000" y="3519488"/>
            <a:ext cx="90488" cy="88900"/>
          </a:xfrm>
          <a:custGeom>
            <a:avLst/>
            <a:gdLst>
              <a:gd name="T0" fmla="*/ 2147483647 w 33"/>
              <a:gd name="T1" fmla="*/ 2147483647 h 40"/>
              <a:gd name="T2" fmla="*/ 2147483647 w 33"/>
              <a:gd name="T3" fmla="*/ 2147483647 h 40"/>
              <a:gd name="T4" fmla="*/ 2147483647 w 33"/>
              <a:gd name="T5" fmla="*/ 2147483647 h 40"/>
              <a:gd name="T6" fmla="*/ 2147483647 w 33"/>
              <a:gd name="T7" fmla="*/ 2147483647 h 40"/>
              <a:gd name="T8" fmla="*/ 2147483647 w 33"/>
              <a:gd name="T9" fmla="*/ 2147483647 h 40"/>
              <a:gd name="T10" fmla="*/ 2147483647 w 33"/>
              <a:gd name="T11" fmla="*/ 2147483647 h 40"/>
              <a:gd name="T12" fmla="*/ 2147483647 w 33"/>
              <a:gd name="T13" fmla="*/ 2147483647 h 40"/>
              <a:gd name="T14" fmla="*/ 2147483647 w 33"/>
              <a:gd name="T15" fmla="*/ 2147483647 h 40"/>
              <a:gd name="T16" fmla="*/ 2147483647 w 33"/>
              <a:gd name="T17" fmla="*/ 2147483647 h 40"/>
              <a:gd name="T18" fmla="*/ 0 w 33"/>
              <a:gd name="T19" fmla="*/ 2147483647 h 40"/>
              <a:gd name="T20" fmla="*/ 0 w 33"/>
              <a:gd name="T21" fmla="*/ 2147483647 h 40"/>
              <a:gd name="T22" fmla="*/ 0 w 33"/>
              <a:gd name="T23" fmla="*/ 2147483647 h 40"/>
              <a:gd name="T24" fmla="*/ 0 w 33"/>
              <a:gd name="T25" fmla="*/ 2147483647 h 40"/>
              <a:gd name="T26" fmla="*/ 2147483647 w 33"/>
              <a:gd name="T27" fmla="*/ 2147483647 h 40"/>
              <a:gd name="T28" fmla="*/ 2147483647 w 33"/>
              <a:gd name="T29" fmla="*/ 0 h 40"/>
              <a:gd name="T30" fmla="*/ 2147483647 w 33"/>
              <a:gd name="T31" fmla="*/ 0 h 40"/>
              <a:gd name="T32" fmla="*/ 2147483647 w 33"/>
              <a:gd name="T33" fmla="*/ 0 h 40"/>
              <a:gd name="T34" fmla="*/ 2147483647 w 33"/>
              <a:gd name="T35" fmla="*/ 0 h 40"/>
              <a:gd name="T36" fmla="*/ 2147483647 w 33"/>
              <a:gd name="T37" fmla="*/ 2147483647 h 40"/>
              <a:gd name="T38" fmla="*/ 2147483647 w 33"/>
              <a:gd name="T39" fmla="*/ 2147483647 h 40"/>
              <a:gd name="T40" fmla="*/ 2147483647 w 33"/>
              <a:gd name="T41" fmla="*/ 2147483647 h 40"/>
              <a:gd name="T42" fmla="*/ 2147483647 w 33"/>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
              <a:gd name="T67" fmla="*/ 0 h 40"/>
              <a:gd name="T68" fmla="*/ 33 w 33"/>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 h="40">
                <a:moveTo>
                  <a:pt x="33" y="22"/>
                </a:moveTo>
                <a:lnTo>
                  <a:pt x="33" y="22"/>
                </a:lnTo>
                <a:lnTo>
                  <a:pt x="33" y="29"/>
                </a:lnTo>
                <a:lnTo>
                  <a:pt x="29" y="36"/>
                </a:lnTo>
                <a:lnTo>
                  <a:pt x="22" y="40"/>
                </a:lnTo>
                <a:lnTo>
                  <a:pt x="18" y="40"/>
                </a:lnTo>
                <a:lnTo>
                  <a:pt x="11" y="40"/>
                </a:lnTo>
                <a:lnTo>
                  <a:pt x="4" y="36"/>
                </a:lnTo>
                <a:lnTo>
                  <a:pt x="0" y="29"/>
                </a:lnTo>
                <a:lnTo>
                  <a:pt x="0" y="22"/>
                </a:lnTo>
                <a:lnTo>
                  <a:pt x="0" y="11"/>
                </a:lnTo>
                <a:lnTo>
                  <a:pt x="4" y="7"/>
                </a:lnTo>
                <a:lnTo>
                  <a:pt x="11" y="0"/>
                </a:lnTo>
                <a:lnTo>
                  <a:pt x="18" y="0"/>
                </a:lnTo>
                <a:lnTo>
                  <a:pt x="22" y="0"/>
                </a:lnTo>
                <a:lnTo>
                  <a:pt x="29" y="7"/>
                </a:lnTo>
                <a:lnTo>
                  <a:pt x="33" y="11"/>
                </a:lnTo>
                <a:lnTo>
                  <a:pt x="33" y="22"/>
                </a:lnTo>
                <a:close/>
              </a:path>
            </a:pathLst>
          </a:custGeom>
          <a:solidFill>
            <a:srgbClr val="FFFFFF"/>
          </a:solidFill>
          <a:ln w="9525">
            <a:noFill/>
            <a:round/>
            <a:headEnd/>
            <a:tailEnd/>
          </a:ln>
        </p:spPr>
        <p:txBody>
          <a:bodyPr/>
          <a:lstStyle/>
          <a:p>
            <a:endParaRPr lang="en-US"/>
          </a:p>
        </p:txBody>
      </p:sp>
      <p:sp>
        <p:nvSpPr>
          <p:cNvPr id="38996" name="Freeform 86"/>
          <p:cNvSpPr>
            <a:spLocks/>
          </p:cNvSpPr>
          <p:nvPr/>
        </p:nvSpPr>
        <p:spPr bwMode="auto">
          <a:xfrm>
            <a:off x="5059363" y="3686175"/>
            <a:ext cx="58737" cy="39688"/>
          </a:xfrm>
          <a:custGeom>
            <a:avLst/>
            <a:gdLst>
              <a:gd name="T0" fmla="*/ 2147483647 w 21"/>
              <a:gd name="T1" fmla="*/ 0 h 18"/>
              <a:gd name="T2" fmla="*/ 2147483647 w 21"/>
              <a:gd name="T3" fmla="*/ 0 h 18"/>
              <a:gd name="T4" fmla="*/ 2147483647 w 21"/>
              <a:gd name="T5" fmla="*/ 0 h 18"/>
              <a:gd name="T6" fmla="*/ 2147483647 w 21"/>
              <a:gd name="T7" fmla="*/ 2147483647 h 18"/>
              <a:gd name="T8" fmla="*/ 2147483647 w 21"/>
              <a:gd name="T9" fmla="*/ 2147483647 h 18"/>
              <a:gd name="T10" fmla="*/ 2147483647 w 21"/>
              <a:gd name="T11" fmla="*/ 2147483647 h 18"/>
              <a:gd name="T12" fmla="*/ 2147483647 w 21"/>
              <a:gd name="T13" fmla="*/ 2147483647 h 18"/>
              <a:gd name="T14" fmla="*/ 2147483647 w 21"/>
              <a:gd name="T15" fmla="*/ 2147483647 h 18"/>
              <a:gd name="T16" fmla="*/ 2147483647 w 21"/>
              <a:gd name="T17" fmla="*/ 2147483647 h 18"/>
              <a:gd name="T18" fmla="*/ 0 w 21"/>
              <a:gd name="T19" fmla="*/ 2147483647 h 18"/>
              <a:gd name="T20" fmla="*/ 0 w 21"/>
              <a:gd name="T21" fmla="*/ 2147483647 h 18"/>
              <a:gd name="T22" fmla="*/ 2147483647 w 21"/>
              <a:gd name="T23" fmla="*/ 2147483647 h 18"/>
              <a:gd name="T24" fmla="*/ 2147483647 w 21"/>
              <a:gd name="T25" fmla="*/ 0 h 18"/>
              <a:gd name="T26" fmla="*/ 2147483647 w 21"/>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18"/>
              <a:gd name="T44" fmla="*/ 21 w 21"/>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18">
                <a:moveTo>
                  <a:pt x="7" y="0"/>
                </a:moveTo>
                <a:lnTo>
                  <a:pt x="7" y="0"/>
                </a:lnTo>
                <a:lnTo>
                  <a:pt x="14" y="0"/>
                </a:lnTo>
                <a:lnTo>
                  <a:pt x="21" y="8"/>
                </a:lnTo>
                <a:lnTo>
                  <a:pt x="18" y="15"/>
                </a:lnTo>
                <a:lnTo>
                  <a:pt x="10" y="18"/>
                </a:lnTo>
                <a:lnTo>
                  <a:pt x="3" y="18"/>
                </a:lnTo>
                <a:lnTo>
                  <a:pt x="0" y="11"/>
                </a:lnTo>
                <a:lnTo>
                  <a:pt x="3" y="4"/>
                </a:lnTo>
                <a:lnTo>
                  <a:pt x="7" y="0"/>
                </a:lnTo>
                <a:close/>
              </a:path>
            </a:pathLst>
          </a:custGeom>
          <a:solidFill>
            <a:srgbClr val="FFFFFF"/>
          </a:solidFill>
          <a:ln w="9525">
            <a:noFill/>
            <a:round/>
            <a:headEnd/>
            <a:tailEnd/>
          </a:ln>
        </p:spPr>
        <p:txBody>
          <a:bodyPr/>
          <a:lstStyle/>
          <a:p>
            <a:endParaRPr lang="en-US"/>
          </a:p>
        </p:txBody>
      </p:sp>
      <p:sp>
        <p:nvSpPr>
          <p:cNvPr id="38997" name="Freeform 87"/>
          <p:cNvSpPr>
            <a:spLocks/>
          </p:cNvSpPr>
          <p:nvPr/>
        </p:nvSpPr>
        <p:spPr bwMode="auto">
          <a:xfrm>
            <a:off x="4633913" y="3179763"/>
            <a:ext cx="971550" cy="500062"/>
          </a:xfrm>
          <a:custGeom>
            <a:avLst/>
            <a:gdLst>
              <a:gd name="T0" fmla="*/ 2147483647 w 351"/>
              <a:gd name="T1" fmla="*/ 2147483647 h 226"/>
              <a:gd name="T2" fmla="*/ 2147483647 w 351"/>
              <a:gd name="T3" fmla="*/ 0 h 226"/>
              <a:gd name="T4" fmla="*/ 2147483647 w 351"/>
              <a:gd name="T5" fmla="*/ 2147483647 h 226"/>
              <a:gd name="T6" fmla="*/ 2147483647 w 351"/>
              <a:gd name="T7" fmla="*/ 2147483647 h 226"/>
              <a:gd name="T8" fmla="*/ 2147483647 w 351"/>
              <a:gd name="T9" fmla="*/ 2147483647 h 226"/>
              <a:gd name="T10" fmla="*/ 2147483647 w 351"/>
              <a:gd name="T11" fmla="*/ 2147483647 h 226"/>
              <a:gd name="T12" fmla="*/ 2147483647 w 351"/>
              <a:gd name="T13" fmla="*/ 2147483647 h 226"/>
              <a:gd name="T14" fmla="*/ 2147483647 w 351"/>
              <a:gd name="T15" fmla="*/ 2147483647 h 226"/>
              <a:gd name="T16" fmla="*/ 2147483647 w 351"/>
              <a:gd name="T17" fmla="*/ 2147483647 h 226"/>
              <a:gd name="T18" fmla="*/ 2147483647 w 351"/>
              <a:gd name="T19" fmla="*/ 2147483647 h 226"/>
              <a:gd name="T20" fmla="*/ 2147483647 w 351"/>
              <a:gd name="T21" fmla="*/ 2147483647 h 226"/>
              <a:gd name="T22" fmla="*/ 2147483647 w 351"/>
              <a:gd name="T23" fmla="*/ 2147483647 h 226"/>
              <a:gd name="T24" fmla="*/ 2147483647 w 351"/>
              <a:gd name="T25" fmla="*/ 2147483647 h 226"/>
              <a:gd name="T26" fmla="*/ 2147483647 w 351"/>
              <a:gd name="T27" fmla="*/ 2147483647 h 226"/>
              <a:gd name="T28" fmla="*/ 0 w 351"/>
              <a:gd name="T29" fmla="*/ 2147483647 h 226"/>
              <a:gd name="T30" fmla="*/ 2147483647 w 351"/>
              <a:gd name="T31" fmla="*/ 2147483647 h 226"/>
              <a:gd name="T32" fmla="*/ 2147483647 w 351"/>
              <a:gd name="T33" fmla="*/ 2147483647 h 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1"/>
              <a:gd name="T52" fmla="*/ 0 h 226"/>
              <a:gd name="T53" fmla="*/ 351 w 351"/>
              <a:gd name="T54" fmla="*/ 226 h 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1" h="226">
                <a:moveTo>
                  <a:pt x="186" y="7"/>
                </a:moveTo>
                <a:lnTo>
                  <a:pt x="258" y="0"/>
                </a:lnTo>
                <a:lnTo>
                  <a:pt x="297" y="11"/>
                </a:lnTo>
                <a:lnTo>
                  <a:pt x="347" y="50"/>
                </a:lnTo>
                <a:lnTo>
                  <a:pt x="351" y="50"/>
                </a:lnTo>
                <a:lnTo>
                  <a:pt x="351" y="47"/>
                </a:lnTo>
                <a:lnTo>
                  <a:pt x="347" y="47"/>
                </a:lnTo>
                <a:lnTo>
                  <a:pt x="326" y="50"/>
                </a:lnTo>
                <a:lnTo>
                  <a:pt x="268" y="65"/>
                </a:lnTo>
                <a:lnTo>
                  <a:pt x="125" y="197"/>
                </a:lnTo>
                <a:lnTo>
                  <a:pt x="75" y="226"/>
                </a:lnTo>
                <a:lnTo>
                  <a:pt x="32" y="226"/>
                </a:lnTo>
                <a:lnTo>
                  <a:pt x="7" y="190"/>
                </a:lnTo>
                <a:lnTo>
                  <a:pt x="0" y="133"/>
                </a:lnTo>
                <a:lnTo>
                  <a:pt x="17" y="108"/>
                </a:lnTo>
                <a:lnTo>
                  <a:pt x="186" y="7"/>
                </a:lnTo>
                <a:close/>
              </a:path>
            </a:pathLst>
          </a:custGeom>
          <a:solidFill>
            <a:srgbClr val="FFFA00"/>
          </a:solidFill>
          <a:ln w="9525">
            <a:noFill/>
            <a:round/>
            <a:headEnd/>
            <a:tailEnd/>
          </a:ln>
        </p:spPr>
        <p:txBody>
          <a:bodyPr/>
          <a:lstStyle/>
          <a:p>
            <a:endParaRPr lang="en-US"/>
          </a:p>
        </p:txBody>
      </p:sp>
      <p:sp>
        <p:nvSpPr>
          <p:cNvPr id="38998" name="Freeform 88"/>
          <p:cNvSpPr>
            <a:spLocks/>
          </p:cNvSpPr>
          <p:nvPr/>
        </p:nvSpPr>
        <p:spPr bwMode="auto">
          <a:xfrm>
            <a:off x="4552950" y="3179763"/>
            <a:ext cx="1360488" cy="546100"/>
          </a:xfrm>
          <a:custGeom>
            <a:avLst/>
            <a:gdLst>
              <a:gd name="T0" fmla="*/ 2147483647 w 491"/>
              <a:gd name="T1" fmla="*/ 2147483647 h 247"/>
              <a:gd name="T2" fmla="*/ 2147483647 w 491"/>
              <a:gd name="T3" fmla="*/ 2147483647 h 247"/>
              <a:gd name="T4" fmla="*/ 2147483647 w 491"/>
              <a:gd name="T5" fmla="*/ 2147483647 h 247"/>
              <a:gd name="T6" fmla="*/ 2147483647 w 491"/>
              <a:gd name="T7" fmla="*/ 2147483647 h 247"/>
              <a:gd name="T8" fmla="*/ 2147483647 w 491"/>
              <a:gd name="T9" fmla="*/ 2147483647 h 247"/>
              <a:gd name="T10" fmla="*/ 2147483647 w 491"/>
              <a:gd name="T11" fmla="*/ 2147483647 h 247"/>
              <a:gd name="T12" fmla="*/ 2147483647 w 491"/>
              <a:gd name="T13" fmla="*/ 2147483647 h 247"/>
              <a:gd name="T14" fmla="*/ 2147483647 w 491"/>
              <a:gd name="T15" fmla="*/ 2147483647 h 247"/>
              <a:gd name="T16" fmla="*/ 2147483647 w 491"/>
              <a:gd name="T17" fmla="*/ 0 h 247"/>
              <a:gd name="T18" fmla="*/ 2147483647 w 491"/>
              <a:gd name="T19" fmla="*/ 0 h 247"/>
              <a:gd name="T20" fmla="*/ 2147483647 w 491"/>
              <a:gd name="T21" fmla="*/ 2147483647 h 247"/>
              <a:gd name="T22" fmla="*/ 2147483647 w 491"/>
              <a:gd name="T23" fmla="*/ 2147483647 h 247"/>
              <a:gd name="T24" fmla="*/ 2147483647 w 491"/>
              <a:gd name="T25" fmla="*/ 2147483647 h 247"/>
              <a:gd name="T26" fmla="*/ 2147483647 w 491"/>
              <a:gd name="T27" fmla="*/ 2147483647 h 247"/>
              <a:gd name="T28" fmla="*/ 2147483647 w 491"/>
              <a:gd name="T29" fmla="*/ 2147483647 h 247"/>
              <a:gd name="T30" fmla="*/ 2147483647 w 491"/>
              <a:gd name="T31" fmla="*/ 2147483647 h 247"/>
              <a:gd name="T32" fmla="*/ 2147483647 w 491"/>
              <a:gd name="T33" fmla="*/ 2147483647 h 247"/>
              <a:gd name="T34" fmla="*/ 2147483647 w 491"/>
              <a:gd name="T35" fmla="*/ 2147483647 h 247"/>
              <a:gd name="T36" fmla="*/ 2147483647 w 491"/>
              <a:gd name="T37" fmla="*/ 2147483647 h 247"/>
              <a:gd name="T38" fmla="*/ 2147483647 w 491"/>
              <a:gd name="T39" fmla="*/ 2147483647 h 247"/>
              <a:gd name="T40" fmla="*/ 2147483647 w 491"/>
              <a:gd name="T41" fmla="*/ 2147483647 h 247"/>
              <a:gd name="T42" fmla="*/ 2147483647 w 491"/>
              <a:gd name="T43" fmla="*/ 2147483647 h 247"/>
              <a:gd name="T44" fmla="*/ 2147483647 w 491"/>
              <a:gd name="T45" fmla="*/ 2147483647 h 247"/>
              <a:gd name="T46" fmla="*/ 0 w 491"/>
              <a:gd name="T47" fmla="*/ 2147483647 h 247"/>
              <a:gd name="T48" fmla="*/ 2147483647 w 491"/>
              <a:gd name="T49" fmla="*/ 2147483647 h 247"/>
              <a:gd name="T50" fmla="*/ 2147483647 w 491"/>
              <a:gd name="T51" fmla="*/ 2147483647 h 247"/>
              <a:gd name="T52" fmla="*/ 2147483647 w 491"/>
              <a:gd name="T53" fmla="*/ 2147483647 h 247"/>
              <a:gd name="T54" fmla="*/ 2147483647 w 491"/>
              <a:gd name="T55" fmla="*/ 2147483647 h 247"/>
              <a:gd name="T56" fmla="*/ 2147483647 w 491"/>
              <a:gd name="T57" fmla="*/ 2147483647 h 247"/>
              <a:gd name="T58" fmla="*/ 2147483647 w 491"/>
              <a:gd name="T59" fmla="*/ 2147483647 h 247"/>
              <a:gd name="T60" fmla="*/ 2147483647 w 491"/>
              <a:gd name="T61" fmla="*/ 2147483647 h 247"/>
              <a:gd name="T62" fmla="*/ 2147483647 w 491"/>
              <a:gd name="T63" fmla="*/ 2147483647 h 247"/>
              <a:gd name="T64" fmla="*/ 2147483647 w 491"/>
              <a:gd name="T65" fmla="*/ 2147483647 h 247"/>
              <a:gd name="T66" fmla="*/ 2147483647 w 491"/>
              <a:gd name="T67" fmla="*/ 2147483647 h 247"/>
              <a:gd name="T68" fmla="*/ 2147483647 w 491"/>
              <a:gd name="T69" fmla="*/ 2147483647 h 247"/>
              <a:gd name="T70" fmla="*/ 2147483647 w 491"/>
              <a:gd name="T71" fmla="*/ 2147483647 h 247"/>
              <a:gd name="T72" fmla="*/ 2147483647 w 491"/>
              <a:gd name="T73" fmla="*/ 2147483647 h 247"/>
              <a:gd name="T74" fmla="*/ 2147483647 w 491"/>
              <a:gd name="T75" fmla="*/ 2147483647 h 247"/>
              <a:gd name="T76" fmla="*/ 2147483647 w 491"/>
              <a:gd name="T77" fmla="*/ 2147483647 h 247"/>
              <a:gd name="T78" fmla="*/ 2147483647 w 491"/>
              <a:gd name="T79" fmla="*/ 2147483647 h 247"/>
              <a:gd name="T80" fmla="*/ 2147483647 w 491"/>
              <a:gd name="T81" fmla="*/ 2147483647 h 247"/>
              <a:gd name="T82" fmla="*/ 2147483647 w 491"/>
              <a:gd name="T83" fmla="*/ 2147483647 h 247"/>
              <a:gd name="T84" fmla="*/ 2147483647 w 491"/>
              <a:gd name="T85" fmla="*/ 2147483647 h 247"/>
              <a:gd name="T86" fmla="*/ 2147483647 w 491"/>
              <a:gd name="T87" fmla="*/ 2147483647 h 247"/>
              <a:gd name="T88" fmla="*/ 2147483647 w 491"/>
              <a:gd name="T89" fmla="*/ 2147483647 h 247"/>
              <a:gd name="T90" fmla="*/ 2147483647 w 491"/>
              <a:gd name="T91" fmla="*/ 2147483647 h 247"/>
              <a:gd name="T92" fmla="*/ 2147483647 w 491"/>
              <a:gd name="T93" fmla="*/ 2147483647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91"/>
              <a:gd name="T142" fmla="*/ 0 h 247"/>
              <a:gd name="T143" fmla="*/ 491 w 491"/>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91" h="247">
                <a:moveTo>
                  <a:pt x="491" y="129"/>
                </a:moveTo>
                <a:lnTo>
                  <a:pt x="491" y="129"/>
                </a:lnTo>
                <a:lnTo>
                  <a:pt x="469" y="100"/>
                </a:lnTo>
                <a:lnTo>
                  <a:pt x="444" y="75"/>
                </a:lnTo>
                <a:lnTo>
                  <a:pt x="412" y="47"/>
                </a:lnTo>
                <a:lnTo>
                  <a:pt x="380" y="22"/>
                </a:lnTo>
                <a:lnTo>
                  <a:pt x="362" y="11"/>
                </a:lnTo>
                <a:lnTo>
                  <a:pt x="344" y="4"/>
                </a:lnTo>
                <a:lnTo>
                  <a:pt x="330" y="0"/>
                </a:lnTo>
                <a:lnTo>
                  <a:pt x="312" y="0"/>
                </a:lnTo>
                <a:lnTo>
                  <a:pt x="297" y="7"/>
                </a:lnTo>
                <a:lnTo>
                  <a:pt x="283" y="18"/>
                </a:lnTo>
                <a:lnTo>
                  <a:pt x="226" y="83"/>
                </a:lnTo>
                <a:lnTo>
                  <a:pt x="158" y="154"/>
                </a:lnTo>
                <a:lnTo>
                  <a:pt x="125" y="183"/>
                </a:lnTo>
                <a:lnTo>
                  <a:pt x="97" y="208"/>
                </a:lnTo>
                <a:lnTo>
                  <a:pt x="72" y="222"/>
                </a:lnTo>
                <a:lnTo>
                  <a:pt x="61" y="226"/>
                </a:lnTo>
                <a:lnTo>
                  <a:pt x="54" y="226"/>
                </a:lnTo>
                <a:lnTo>
                  <a:pt x="14" y="212"/>
                </a:lnTo>
                <a:lnTo>
                  <a:pt x="3" y="212"/>
                </a:lnTo>
                <a:lnTo>
                  <a:pt x="0" y="212"/>
                </a:lnTo>
                <a:lnTo>
                  <a:pt x="3" y="212"/>
                </a:lnTo>
                <a:lnTo>
                  <a:pt x="43" y="237"/>
                </a:lnTo>
                <a:lnTo>
                  <a:pt x="64" y="244"/>
                </a:lnTo>
                <a:lnTo>
                  <a:pt x="89" y="247"/>
                </a:lnTo>
                <a:lnTo>
                  <a:pt x="115" y="240"/>
                </a:lnTo>
                <a:lnTo>
                  <a:pt x="143" y="226"/>
                </a:lnTo>
                <a:lnTo>
                  <a:pt x="175" y="201"/>
                </a:lnTo>
                <a:lnTo>
                  <a:pt x="215" y="158"/>
                </a:lnTo>
                <a:lnTo>
                  <a:pt x="265" y="108"/>
                </a:lnTo>
                <a:lnTo>
                  <a:pt x="287" y="93"/>
                </a:lnTo>
                <a:lnTo>
                  <a:pt x="304" y="79"/>
                </a:lnTo>
                <a:lnTo>
                  <a:pt x="322" y="72"/>
                </a:lnTo>
                <a:lnTo>
                  <a:pt x="340" y="65"/>
                </a:lnTo>
                <a:lnTo>
                  <a:pt x="355" y="65"/>
                </a:lnTo>
                <a:lnTo>
                  <a:pt x="369" y="65"/>
                </a:lnTo>
                <a:lnTo>
                  <a:pt x="383" y="68"/>
                </a:lnTo>
                <a:lnTo>
                  <a:pt x="398" y="75"/>
                </a:lnTo>
                <a:lnTo>
                  <a:pt x="426" y="90"/>
                </a:lnTo>
                <a:lnTo>
                  <a:pt x="455" y="111"/>
                </a:lnTo>
                <a:lnTo>
                  <a:pt x="491" y="129"/>
                </a:lnTo>
                <a:close/>
              </a:path>
            </a:pathLst>
          </a:custGeom>
          <a:solidFill>
            <a:srgbClr val="FF7000"/>
          </a:solidFill>
          <a:ln w="9525">
            <a:noFill/>
            <a:round/>
            <a:headEnd/>
            <a:tailEnd/>
          </a:ln>
        </p:spPr>
        <p:txBody>
          <a:bodyPr/>
          <a:lstStyle/>
          <a:p>
            <a:endParaRPr lang="en-US"/>
          </a:p>
        </p:txBody>
      </p:sp>
      <p:grpSp>
        <p:nvGrpSpPr>
          <p:cNvPr id="3" name="Group 89"/>
          <p:cNvGrpSpPr>
            <a:grpSpLocks/>
          </p:cNvGrpSpPr>
          <p:nvPr/>
        </p:nvGrpSpPr>
        <p:grpSpPr bwMode="auto">
          <a:xfrm>
            <a:off x="4141788" y="4462463"/>
            <a:ext cx="863600" cy="444500"/>
            <a:chOff x="2561" y="2767"/>
            <a:chExt cx="544" cy="280"/>
          </a:xfrm>
        </p:grpSpPr>
        <p:grpSp>
          <p:nvGrpSpPr>
            <p:cNvPr id="4" name="Group 90"/>
            <p:cNvGrpSpPr>
              <a:grpSpLocks/>
            </p:cNvGrpSpPr>
            <p:nvPr/>
          </p:nvGrpSpPr>
          <p:grpSpPr bwMode="auto">
            <a:xfrm>
              <a:off x="2561" y="2767"/>
              <a:ext cx="513" cy="239"/>
              <a:chOff x="2561" y="2767"/>
              <a:chExt cx="513" cy="239"/>
            </a:xfrm>
          </p:grpSpPr>
          <p:sp>
            <p:nvSpPr>
              <p:cNvPr id="39020" name="Freeform 91"/>
              <p:cNvSpPr>
                <a:spLocks/>
              </p:cNvSpPr>
              <p:nvPr/>
            </p:nvSpPr>
            <p:spPr bwMode="auto">
              <a:xfrm>
                <a:off x="2561" y="2767"/>
                <a:ext cx="513" cy="239"/>
              </a:xfrm>
              <a:custGeom>
                <a:avLst/>
                <a:gdLst>
                  <a:gd name="T0" fmla="*/ 234260 w 294"/>
                  <a:gd name="T1" fmla="*/ 8911 h 172"/>
                  <a:gd name="T2" fmla="*/ 234260 w 294"/>
                  <a:gd name="T3" fmla="*/ 8911 h 172"/>
                  <a:gd name="T4" fmla="*/ 210780 w 294"/>
                  <a:gd name="T5" fmla="*/ 6528 h 172"/>
                  <a:gd name="T6" fmla="*/ 183122 w 294"/>
                  <a:gd name="T7" fmla="*/ 4284 h 172"/>
                  <a:gd name="T8" fmla="*/ 165685 w 294"/>
                  <a:gd name="T9" fmla="*/ 3361 h 172"/>
                  <a:gd name="T10" fmla="*/ 148939 w 294"/>
                  <a:gd name="T11" fmla="*/ 2219 h 172"/>
                  <a:gd name="T12" fmla="*/ 129239 w 294"/>
                  <a:gd name="T13" fmla="*/ 1310 h 172"/>
                  <a:gd name="T14" fmla="*/ 111352 w 294"/>
                  <a:gd name="T15" fmla="*/ 559 h 172"/>
                  <a:gd name="T16" fmla="*/ 91782 w 294"/>
                  <a:gd name="T17" fmla="*/ 208 h 172"/>
                  <a:gd name="T18" fmla="*/ 71656 w 294"/>
                  <a:gd name="T19" fmla="*/ 0 h 172"/>
                  <a:gd name="T20" fmla="*/ 51570 w 294"/>
                  <a:gd name="T21" fmla="*/ 402 h 172"/>
                  <a:gd name="T22" fmla="*/ 42893 w 294"/>
                  <a:gd name="T23" fmla="*/ 559 h 172"/>
                  <a:gd name="T24" fmla="*/ 34371 w 294"/>
                  <a:gd name="T25" fmla="*/ 943 h 172"/>
                  <a:gd name="T26" fmla="*/ 14088 w 294"/>
                  <a:gd name="T27" fmla="*/ 2219 h 172"/>
                  <a:gd name="T28" fmla="*/ 0 w 294"/>
                  <a:gd name="T29" fmla="*/ 4107 h 172"/>
                  <a:gd name="T30" fmla="*/ 0 w 294"/>
                  <a:gd name="T31" fmla="*/ 4107 h 172"/>
                  <a:gd name="T32" fmla="*/ 3188 w 294"/>
                  <a:gd name="T33" fmla="*/ 3721 h 172"/>
                  <a:gd name="T34" fmla="*/ 11883 w 294"/>
                  <a:gd name="T35" fmla="*/ 3032 h 172"/>
                  <a:gd name="T36" fmla="*/ 26383 w 294"/>
                  <a:gd name="T37" fmla="*/ 2419 h 172"/>
                  <a:gd name="T38" fmla="*/ 37480 w 294"/>
                  <a:gd name="T39" fmla="*/ 2086 h 172"/>
                  <a:gd name="T40" fmla="*/ 48463 w 294"/>
                  <a:gd name="T41" fmla="*/ 1848 h 172"/>
                  <a:gd name="T42" fmla="*/ 63130 w 294"/>
                  <a:gd name="T43" fmla="*/ 1848 h 172"/>
                  <a:gd name="T44" fmla="*/ 80328 w 294"/>
                  <a:gd name="T45" fmla="*/ 2086 h 172"/>
                  <a:gd name="T46" fmla="*/ 100476 w 294"/>
                  <a:gd name="T47" fmla="*/ 2219 h 172"/>
                  <a:gd name="T48" fmla="*/ 120119 w 294"/>
                  <a:gd name="T49" fmla="*/ 3032 h 172"/>
                  <a:gd name="T50" fmla="*/ 145727 w 294"/>
                  <a:gd name="T51" fmla="*/ 3932 h 172"/>
                  <a:gd name="T52" fmla="*/ 171105 w 294"/>
                  <a:gd name="T53" fmla="*/ 5243 h 172"/>
                  <a:gd name="T54" fmla="*/ 203049 w 294"/>
                  <a:gd name="T55" fmla="*/ 6889 h 172"/>
                  <a:gd name="T56" fmla="*/ 234260 w 294"/>
                  <a:gd name="T57" fmla="*/ 8911 h 172"/>
                  <a:gd name="T58" fmla="*/ 234260 w 294"/>
                  <a:gd name="T59" fmla="*/ 8911 h 1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4"/>
                  <a:gd name="T91" fmla="*/ 0 h 172"/>
                  <a:gd name="T92" fmla="*/ 294 w 294"/>
                  <a:gd name="T93" fmla="*/ 172 h 1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4" h="172">
                    <a:moveTo>
                      <a:pt x="294" y="172"/>
                    </a:moveTo>
                    <a:lnTo>
                      <a:pt x="294" y="172"/>
                    </a:lnTo>
                    <a:lnTo>
                      <a:pt x="265" y="126"/>
                    </a:lnTo>
                    <a:lnTo>
                      <a:pt x="230" y="83"/>
                    </a:lnTo>
                    <a:lnTo>
                      <a:pt x="208" y="65"/>
                    </a:lnTo>
                    <a:lnTo>
                      <a:pt x="187" y="43"/>
                    </a:lnTo>
                    <a:lnTo>
                      <a:pt x="162" y="25"/>
                    </a:lnTo>
                    <a:lnTo>
                      <a:pt x="140" y="11"/>
                    </a:lnTo>
                    <a:lnTo>
                      <a:pt x="115" y="4"/>
                    </a:lnTo>
                    <a:lnTo>
                      <a:pt x="90" y="0"/>
                    </a:lnTo>
                    <a:lnTo>
                      <a:pt x="65" y="8"/>
                    </a:lnTo>
                    <a:lnTo>
                      <a:pt x="54" y="11"/>
                    </a:lnTo>
                    <a:lnTo>
                      <a:pt x="43" y="18"/>
                    </a:lnTo>
                    <a:lnTo>
                      <a:pt x="18" y="43"/>
                    </a:lnTo>
                    <a:lnTo>
                      <a:pt x="0" y="79"/>
                    </a:lnTo>
                    <a:lnTo>
                      <a:pt x="4" y="72"/>
                    </a:lnTo>
                    <a:lnTo>
                      <a:pt x="15" y="58"/>
                    </a:lnTo>
                    <a:lnTo>
                      <a:pt x="33" y="47"/>
                    </a:lnTo>
                    <a:lnTo>
                      <a:pt x="47" y="40"/>
                    </a:lnTo>
                    <a:lnTo>
                      <a:pt x="61" y="36"/>
                    </a:lnTo>
                    <a:lnTo>
                      <a:pt x="79" y="36"/>
                    </a:lnTo>
                    <a:lnTo>
                      <a:pt x="101" y="40"/>
                    </a:lnTo>
                    <a:lnTo>
                      <a:pt x="126" y="43"/>
                    </a:lnTo>
                    <a:lnTo>
                      <a:pt x="151" y="58"/>
                    </a:lnTo>
                    <a:lnTo>
                      <a:pt x="183" y="76"/>
                    </a:lnTo>
                    <a:lnTo>
                      <a:pt x="215" y="101"/>
                    </a:lnTo>
                    <a:lnTo>
                      <a:pt x="255" y="133"/>
                    </a:lnTo>
                    <a:lnTo>
                      <a:pt x="294" y="172"/>
                    </a:lnTo>
                    <a:close/>
                  </a:path>
                </a:pathLst>
              </a:custGeom>
              <a:solidFill>
                <a:srgbClr val="FF7300"/>
              </a:solidFill>
              <a:ln w="9525">
                <a:noFill/>
                <a:round/>
                <a:headEnd/>
                <a:tailEnd/>
              </a:ln>
            </p:spPr>
            <p:txBody>
              <a:bodyPr/>
              <a:lstStyle/>
              <a:p>
                <a:endParaRPr lang="en-US"/>
              </a:p>
            </p:txBody>
          </p:sp>
          <p:sp>
            <p:nvSpPr>
              <p:cNvPr id="39021" name="Freeform 92"/>
              <p:cNvSpPr>
                <a:spLocks/>
              </p:cNvSpPr>
              <p:nvPr/>
            </p:nvSpPr>
            <p:spPr bwMode="auto">
              <a:xfrm>
                <a:off x="2667" y="2882"/>
                <a:ext cx="170" cy="64"/>
              </a:xfrm>
              <a:custGeom>
                <a:avLst/>
                <a:gdLst>
                  <a:gd name="T0" fmla="*/ 81444 w 97"/>
                  <a:gd name="T1" fmla="*/ 1102 h 46"/>
                  <a:gd name="T2" fmla="*/ 81444 w 97"/>
                  <a:gd name="T3" fmla="*/ 1102 h 46"/>
                  <a:gd name="T4" fmla="*/ 72353 w 97"/>
                  <a:gd name="T5" fmla="*/ 1465 h 46"/>
                  <a:gd name="T6" fmla="*/ 60334 w 97"/>
                  <a:gd name="T7" fmla="*/ 2038 h 46"/>
                  <a:gd name="T8" fmla="*/ 48942 w 97"/>
                  <a:gd name="T9" fmla="*/ 2429 h 46"/>
                  <a:gd name="T10" fmla="*/ 35851 w 97"/>
                  <a:gd name="T11" fmla="*/ 2429 h 46"/>
                  <a:gd name="T12" fmla="*/ 30076 w 97"/>
                  <a:gd name="T13" fmla="*/ 2429 h 46"/>
                  <a:gd name="T14" fmla="*/ 21071 w 97"/>
                  <a:gd name="T15" fmla="*/ 2250 h 46"/>
                  <a:gd name="T16" fmla="*/ 15293 w 97"/>
                  <a:gd name="T17" fmla="*/ 1905 h 46"/>
                  <a:gd name="T18" fmla="*/ 9092 w 97"/>
                  <a:gd name="T19" fmla="*/ 1465 h 46"/>
                  <a:gd name="T20" fmla="*/ 5803 w 97"/>
                  <a:gd name="T21" fmla="*/ 959 h 46"/>
                  <a:gd name="T22" fmla="*/ 0 w 97"/>
                  <a:gd name="T23" fmla="*/ 0 h 46"/>
                  <a:gd name="T24" fmla="*/ 0 w 97"/>
                  <a:gd name="T25" fmla="*/ 0 h 46"/>
                  <a:gd name="T26" fmla="*/ 5803 w 97"/>
                  <a:gd name="T27" fmla="*/ 365 h 46"/>
                  <a:gd name="T28" fmla="*/ 21071 w 97"/>
                  <a:gd name="T29" fmla="*/ 1102 h 46"/>
                  <a:gd name="T30" fmla="*/ 33725 w 97"/>
                  <a:gd name="T31" fmla="*/ 1334 h 46"/>
                  <a:gd name="T32" fmla="*/ 48942 w 97"/>
                  <a:gd name="T33" fmla="*/ 1465 h 46"/>
                  <a:gd name="T34" fmla="*/ 62832 w 97"/>
                  <a:gd name="T35" fmla="*/ 1334 h 46"/>
                  <a:gd name="T36" fmla="*/ 81444 w 97"/>
                  <a:gd name="T37" fmla="*/ 1102 h 46"/>
                  <a:gd name="T38" fmla="*/ 81444 w 97"/>
                  <a:gd name="T39" fmla="*/ 1102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46"/>
                  <a:gd name="T62" fmla="*/ 97 w 97"/>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46">
                    <a:moveTo>
                      <a:pt x="97" y="21"/>
                    </a:moveTo>
                    <a:lnTo>
                      <a:pt x="97" y="21"/>
                    </a:lnTo>
                    <a:lnTo>
                      <a:pt x="86" y="28"/>
                    </a:lnTo>
                    <a:lnTo>
                      <a:pt x="72" y="39"/>
                    </a:lnTo>
                    <a:lnTo>
                      <a:pt x="58" y="46"/>
                    </a:lnTo>
                    <a:lnTo>
                      <a:pt x="43" y="46"/>
                    </a:lnTo>
                    <a:lnTo>
                      <a:pt x="36" y="46"/>
                    </a:lnTo>
                    <a:lnTo>
                      <a:pt x="25" y="43"/>
                    </a:lnTo>
                    <a:lnTo>
                      <a:pt x="18" y="36"/>
                    </a:lnTo>
                    <a:lnTo>
                      <a:pt x="11" y="28"/>
                    </a:lnTo>
                    <a:lnTo>
                      <a:pt x="7" y="18"/>
                    </a:lnTo>
                    <a:lnTo>
                      <a:pt x="0" y="0"/>
                    </a:lnTo>
                    <a:lnTo>
                      <a:pt x="7" y="7"/>
                    </a:lnTo>
                    <a:lnTo>
                      <a:pt x="25" y="21"/>
                    </a:lnTo>
                    <a:lnTo>
                      <a:pt x="40" y="25"/>
                    </a:lnTo>
                    <a:lnTo>
                      <a:pt x="58" y="28"/>
                    </a:lnTo>
                    <a:lnTo>
                      <a:pt x="75" y="25"/>
                    </a:lnTo>
                    <a:lnTo>
                      <a:pt x="97" y="21"/>
                    </a:lnTo>
                    <a:close/>
                  </a:path>
                </a:pathLst>
              </a:custGeom>
              <a:solidFill>
                <a:srgbClr val="FFA600"/>
              </a:solidFill>
              <a:ln w="9525">
                <a:noFill/>
                <a:round/>
                <a:headEnd/>
                <a:tailEnd/>
              </a:ln>
            </p:spPr>
            <p:txBody>
              <a:bodyPr/>
              <a:lstStyle/>
              <a:p>
                <a:endParaRPr lang="en-US"/>
              </a:p>
            </p:txBody>
          </p:sp>
        </p:grpSp>
        <p:sp>
          <p:nvSpPr>
            <p:cNvPr id="39019" name="Freeform 93"/>
            <p:cNvSpPr>
              <a:spLocks/>
            </p:cNvSpPr>
            <p:nvPr/>
          </p:nvSpPr>
          <p:spPr bwMode="auto">
            <a:xfrm>
              <a:off x="3011" y="2912"/>
              <a:ext cx="94" cy="135"/>
            </a:xfrm>
            <a:custGeom>
              <a:avLst/>
              <a:gdLst>
                <a:gd name="T0" fmla="*/ 33467 w 54"/>
                <a:gd name="T1" fmla="*/ 0 h 97"/>
                <a:gd name="T2" fmla="*/ 33467 w 54"/>
                <a:gd name="T3" fmla="*/ 0 h 97"/>
                <a:gd name="T4" fmla="*/ 38587 w 54"/>
                <a:gd name="T5" fmla="*/ 796 h 97"/>
                <a:gd name="T6" fmla="*/ 38587 w 54"/>
                <a:gd name="T7" fmla="*/ 1542 h 97"/>
                <a:gd name="T8" fmla="*/ 41799 w 54"/>
                <a:gd name="T9" fmla="*/ 2451 h 97"/>
                <a:gd name="T10" fmla="*/ 38587 w 54"/>
                <a:gd name="T11" fmla="*/ 3411 h 97"/>
                <a:gd name="T12" fmla="*/ 33467 w 54"/>
                <a:gd name="T13" fmla="*/ 4159 h 97"/>
                <a:gd name="T14" fmla="*/ 27986 w 54"/>
                <a:gd name="T15" fmla="*/ 4548 h 97"/>
                <a:gd name="T16" fmla="*/ 19676 w 54"/>
                <a:gd name="T17" fmla="*/ 4747 h 97"/>
                <a:gd name="T18" fmla="*/ 11494 w 54"/>
                <a:gd name="T19" fmla="*/ 4914 h 97"/>
                <a:gd name="T20" fmla="*/ 0 w 54"/>
                <a:gd name="T21" fmla="*/ 5136 h 97"/>
                <a:gd name="T22" fmla="*/ 0 w 54"/>
                <a:gd name="T23" fmla="*/ 5136 h 97"/>
                <a:gd name="T24" fmla="*/ 5370 w 54"/>
                <a:gd name="T25" fmla="*/ 4747 h 97"/>
                <a:gd name="T26" fmla="*/ 13794 w 54"/>
                <a:gd name="T27" fmla="*/ 4031 h 97"/>
                <a:gd name="T28" fmla="*/ 19676 w 54"/>
                <a:gd name="T29" fmla="*/ 3208 h 97"/>
                <a:gd name="T30" fmla="*/ 25178 w 54"/>
                <a:gd name="T31" fmla="*/ 2298 h 97"/>
                <a:gd name="T32" fmla="*/ 31098 w 54"/>
                <a:gd name="T33" fmla="*/ 1335 h 97"/>
                <a:gd name="T34" fmla="*/ 33467 w 54"/>
                <a:gd name="T35" fmla="*/ 0 h 97"/>
                <a:gd name="T36" fmla="*/ 33467 w 54"/>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97"/>
                <a:gd name="T59" fmla="*/ 54 w 54"/>
                <a:gd name="T60" fmla="*/ 97 h 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97">
                  <a:moveTo>
                    <a:pt x="43" y="0"/>
                  </a:moveTo>
                  <a:lnTo>
                    <a:pt x="43" y="0"/>
                  </a:lnTo>
                  <a:lnTo>
                    <a:pt x="50" y="15"/>
                  </a:lnTo>
                  <a:lnTo>
                    <a:pt x="50" y="29"/>
                  </a:lnTo>
                  <a:lnTo>
                    <a:pt x="54" y="47"/>
                  </a:lnTo>
                  <a:lnTo>
                    <a:pt x="50" y="65"/>
                  </a:lnTo>
                  <a:lnTo>
                    <a:pt x="43" y="79"/>
                  </a:lnTo>
                  <a:lnTo>
                    <a:pt x="36" y="86"/>
                  </a:lnTo>
                  <a:lnTo>
                    <a:pt x="25" y="90"/>
                  </a:lnTo>
                  <a:lnTo>
                    <a:pt x="15" y="93"/>
                  </a:lnTo>
                  <a:lnTo>
                    <a:pt x="0" y="97"/>
                  </a:lnTo>
                  <a:lnTo>
                    <a:pt x="7" y="90"/>
                  </a:lnTo>
                  <a:lnTo>
                    <a:pt x="18" y="76"/>
                  </a:lnTo>
                  <a:lnTo>
                    <a:pt x="25" y="61"/>
                  </a:lnTo>
                  <a:lnTo>
                    <a:pt x="33" y="43"/>
                  </a:lnTo>
                  <a:lnTo>
                    <a:pt x="40" y="25"/>
                  </a:lnTo>
                  <a:lnTo>
                    <a:pt x="43" y="0"/>
                  </a:lnTo>
                  <a:close/>
                </a:path>
              </a:pathLst>
            </a:custGeom>
            <a:solidFill>
              <a:srgbClr val="FFA600"/>
            </a:solidFill>
            <a:ln w="9525">
              <a:noFill/>
              <a:round/>
              <a:headEnd/>
              <a:tailEnd/>
            </a:ln>
          </p:spPr>
          <p:txBody>
            <a:bodyPr/>
            <a:lstStyle/>
            <a:p>
              <a:endParaRPr lang="en-US"/>
            </a:p>
          </p:txBody>
        </p:sp>
      </p:grpSp>
      <p:sp>
        <p:nvSpPr>
          <p:cNvPr id="39000" name="Freeform 94"/>
          <p:cNvSpPr>
            <a:spLocks/>
          </p:cNvSpPr>
          <p:nvPr/>
        </p:nvSpPr>
        <p:spPr bwMode="auto">
          <a:xfrm>
            <a:off x="4395788" y="3219450"/>
            <a:ext cx="782637" cy="411163"/>
          </a:xfrm>
          <a:custGeom>
            <a:avLst/>
            <a:gdLst>
              <a:gd name="T0" fmla="*/ 2147483647 w 283"/>
              <a:gd name="T1" fmla="*/ 0 h 186"/>
              <a:gd name="T2" fmla="*/ 2147483647 w 283"/>
              <a:gd name="T3" fmla="*/ 0 h 186"/>
              <a:gd name="T4" fmla="*/ 2147483647 w 283"/>
              <a:gd name="T5" fmla="*/ 2147483647 h 186"/>
              <a:gd name="T6" fmla="*/ 2147483647 w 283"/>
              <a:gd name="T7" fmla="*/ 2147483647 h 186"/>
              <a:gd name="T8" fmla="*/ 2147483647 w 283"/>
              <a:gd name="T9" fmla="*/ 2147483647 h 186"/>
              <a:gd name="T10" fmla="*/ 2147483647 w 283"/>
              <a:gd name="T11" fmla="*/ 2147483647 h 186"/>
              <a:gd name="T12" fmla="*/ 2147483647 w 283"/>
              <a:gd name="T13" fmla="*/ 2147483647 h 186"/>
              <a:gd name="T14" fmla="*/ 2147483647 w 283"/>
              <a:gd name="T15" fmla="*/ 2147483647 h 186"/>
              <a:gd name="T16" fmla="*/ 2147483647 w 283"/>
              <a:gd name="T17" fmla="*/ 2147483647 h 186"/>
              <a:gd name="T18" fmla="*/ 2147483647 w 283"/>
              <a:gd name="T19" fmla="*/ 2147483647 h 186"/>
              <a:gd name="T20" fmla="*/ 2147483647 w 283"/>
              <a:gd name="T21" fmla="*/ 2147483647 h 186"/>
              <a:gd name="T22" fmla="*/ 2147483647 w 283"/>
              <a:gd name="T23" fmla="*/ 2147483647 h 186"/>
              <a:gd name="T24" fmla="*/ 2147483647 w 283"/>
              <a:gd name="T25" fmla="*/ 2147483647 h 186"/>
              <a:gd name="T26" fmla="*/ 0 w 283"/>
              <a:gd name="T27" fmla="*/ 2147483647 h 186"/>
              <a:gd name="T28" fmla="*/ 0 w 283"/>
              <a:gd name="T29" fmla="*/ 2147483647 h 186"/>
              <a:gd name="T30" fmla="*/ 2147483647 w 283"/>
              <a:gd name="T31" fmla="*/ 2147483647 h 186"/>
              <a:gd name="T32" fmla="*/ 2147483647 w 283"/>
              <a:gd name="T33" fmla="*/ 2147483647 h 186"/>
              <a:gd name="T34" fmla="*/ 2147483647 w 283"/>
              <a:gd name="T35" fmla="*/ 2147483647 h 186"/>
              <a:gd name="T36" fmla="*/ 2147483647 w 283"/>
              <a:gd name="T37" fmla="*/ 2147483647 h 186"/>
              <a:gd name="T38" fmla="*/ 2147483647 w 283"/>
              <a:gd name="T39" fmla="*/ 2147483647 h 186"/>
              <a:gd name="T40" fmla="*/ 2147483647 w 283"/>
              <a:gd name="T41" fmla="*/ 2147483647 h 186"/>
              <a:gd name="T42" fmla="*/ 2147483647 w 283"/>
              <a:gd name="T43" fmla="*/ 2147483647 h 186"/>
              <a:gd name="T44" fmla="*/ 2147483647 w 283"/>
              <a:gd name="T45" fmla="*/ 2147483647 h 186"/>
              <a:gd name="T46" fmla="*/ 2147483647 w 283"/>
              <a:gd name="T47" fmla="*/ 2147483647 h 186"/>
              <a:gd name="T48" fmla="*/ 2147483647 w 283"/>
              <a:gd name="T49" fmla="*/ 2147483647 h 186"/>
              <a:gd name="T50" fmla="*/ 2147483647 w 283"/>
              <a:gd name="T51" fmla="*/ 2147483647 h 186"/>
              <a:gd name="T52" fmla="*/ 2147483647 w 283"/>
              <a:gd name="T53" fmla="*/ 2147483647 h 186"/>
              <a:gd name="T54" fmla="*/ 2147483647 w 283"/>
              <a:gd name="T55" fmla="*/ 0 h 186"/>
              <a:gd name="T56" fmla="*/ 2147483647 w 283"/>
              <a:gd name="T57" fmla="*/ 0 h 1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3"/>
              <a:gd name="T88" fmla="*/ 0 h 186"/>
              <a:gd name="T89" fmla="*/ 283 w 283"/>
              <a:gd name="T90" fmla="*/ 186 h 18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3" h="186">
                <a:moveTo>
                  <a:pt x="283" y="0"/>
                </a:moveTo>
                <a:lnTo>
                  <a:pt x="283" y="0"/>
                </a:lnTo>
                <a:lnTo>
                  <a:pt x="258" y="43"/>
                </a:lnTo>
                <a:lnTo>
                  <a:pt x="229" y="86"/>
                </a:lnTo>
                <a:lnTo>
                  <a:pt x="211" y="111"/>
                </a:lnTo>
                <a:lnTo>
                  <a:pt x="193" y="133"/>
                </a:lnTo>
                <a:lnTo>
                  <a:pt x="172" y="151"/>
                </a:lnTo>
                <a:lnTo>
                  <a:pt x="150" y="168"/>
                </a:lnTo>
                <a:lnTo>
                  <a:pt x="125" y="179"/>
                </a:lnTo>
                <a:lnTo>
                  <a:pt x="103" y="186"/>
                </a:lnTo>
                <a:lnTo>
                  <a:pt x="78" y="183"/>
                </a:lnTo>
                <a:lnTo>
                  <a:pt x="50" y="176"/>
                </a:lnTo>
                <a:lnTo>
                  <a:pt x="25" y="158"/>
                </a:lnTo>
                <a:lnTo>
                  <a:pt x="0" y="133"/>
                </a:lnTo>
                <a:lnTo>
                  <a:pt x="3" y="136"/>
                </a:lnTo>
                <a:lnTo>
                  <a:pt x="14" y="147"/>
                </a:lnTo>
                <a:lnTo>
                  <a:pt x="32" y="154"/>
                </a:lnTo>
                <a:lnTo>
                  <a:pt x="46" y="158"/>
                </a:lnTo>
                <a:lnTo>
                  <a:pt x="60" y="158"/>
                </a:lnTo>
                <a:lnTo>
                  <a:pt x="78" y="158"/>
                </a:lnTo>
                <a:lnTo>
                  <a:pt x="100" y="151"/>
                </a:lnTo>
                <a:lnTo>
                  <a:pt x="121" y="140"/>
                </a:lnTo>
                <a:lnTo>
                  <a:pt x="146" y="125"/>
                </a:lnTo>
                <a:lnTo>
                  <a:pt x="175" y="104"/>
                </a:lnTo>
                <a:lnTo>
                  <a:pt x="207" y="75"/>
                </a:lnTo>
                <a:lnTo>
                  <a:pt x="243" y="43"/>
                </a:lnTo>
                <a:lnTo>
                  <a:pt x="283" y="0"/>
                </a:lnTo>
                <a:close/>
              </a:path>
            </a:pathLst>
          </a:custGeom>
          <a:solidFill>
            <a:srgbClr val="FFD100"/>
          </a:solidFill>
          <a:ln w="9525">
            <a:noFill/>
            <a:round/>
            <a:headEnd/>
            <a:tailEnd/>
          </a:ln>
        </p:spPr>
        <p:txBody>
          <a:bodyPr/>
          <a:lstStyle/>
          <a:p>
            <a:endParaRPr lang="en-US"/>
          </a:p>
        </p:txBody>
      </p:sp>
      <p:sp>
        <p:nvSpPr>
          <p:cNvPr id="39001" name="Freeform 95"/>
          <p:cNvSpPr>
            <a:spLocks/>
          </p:cNvSpPr>
          <p:nvPr/>
        </p:nvSpPr>
        <p:spPr bwMode="auto">
          <a:xfrm>
            <a:off x="4084638" y="2917825"/>
            <a:ext cx="787400" cy="539750"/>
          </a:xfrm>
          <a:custGeom>
            <a:avLst/>
            <a:gdLst>
              <a:gd name="T0" fmla="*/ 2147483647 w 284"/>
              <a:gd name="T1" fmla="*/ 2147483647 h 244"/>
              <a:gd name="T2" fmla="*/ 2147483647 w 284"/>
              <a:gd name="T3" fmla="*/ 2147483647 h 244"/>
              <a:gd name="T4" fmla="*/ 2147483647 w 284"/>
              <a:gd name="T5" fmla="*/ 2147483647 h 244"/>
              <a:gd name="T6" fmla="*/ 2147483647 w 284"/>
              <a:gd name="T7" fmla="*/ 2147483647 h 244"/>
              <a:gd name="T8" fmla="*/ 2147483647 w 284"/>
              <a:gd name="T9" fmla="*/ 2147483647 h 244"/>
              <a:gd name="T10" fmla="*/ 2147483647 w 284"/>
              <a:gd name="T11" fmla="*/ 2147483647 h 244"/>
              <a:gd name="T12" fmla="*/ 2147483647 w 284"/>
              <a:gd name="T13" fmla="*/ 2147483647 h 244"/>
              <a:gd name="T14" fmla="*/ 2147483647 w 284"/>
              <a:gd name="T15" fmla="*/ 2147483647 h 244"/>
              <a:gd name="T16" fmla="*/ 2147483647 w 284"/>
              <a:gd name="T17" fmla="*/ 2147483647 h 244"/>
              <a:gd name="T18" fmla="*/ 2147483647 w 284"/>
              <a:gd name="T19" fmla="*/ 2147483647 h 244"/>
              <a:gd name="T20" fmla="*/ 2147483647 w 284"/>
              <a:gd name="T21" fmla="*/ 2147483647 h 244"/>
              <a:gd name="T22" fmla="*/ 2147483647 w 284"/>
              <a:gd name="T23" fmla="*/ 2147483647 h 244"/>
              <a:gd name="T24" fmla="*/ 2147483647 w 284"/>
              <a:gd name="T25" fmla="*/ 2147483647 h 244"/>
              <a:gd name="T26" fmla="*/ 2147483647 w 284"/>
              <a:gd name="T27" fmla="*/ 2147483647 h 244"/>
              <a:gd name="T28" fmla="*/ 2147483647 w 284"/>
              <a:gd name="T29" fmla="*/ 2147483647 h 244"/>
              <a:gd name="T30" fmla="*/ 2147483647 w 284"/>
              <a:gd name="T31" fmla="*/ 2147483647 h 244"/>
              <a:gd name="T32" fmla="*/ 2147483647 w 284"/>
              <a:gd name="T33" fmla="*/ 2147483647 h 244"/>
              <a:gd name="T34" fmla="*/ 2147483647 w 284"/>
              <a:gd name="T35" fmla="*/ 2147483647 h 244"/>
              <a:gd name="T36" fmla="*/ 2147483647 w 284"/>
              <a:gd name="T37" fmla="*/ 2147483647 h 244"/>
              <a:gd name="T38" fmla="*/ 2147483647 w 284"/>
              <a:gd name="T39" fmla="*/ 2147483647 h 244"/>
              <a:gd name="T40" fmla="*/ 2147483647 w 284"/>
              <a:gd name="T41" fmla="*/ 2147483647 h 244"/>
              <a:gd name="T42" fmla="*/ 2147483647 w 284"/>
              <a:gd name="T43" fmla="*/ 2147483647 h 244"/>
              <a:gd name="T44" fmla="*/ 2147483647 w 284"/>
              <a:gd name="T45" fmla="*/ 2147483647 h 244"/>
              <a:gd name="T46" fmla="*/ 2147483647 w 284"/>
              <a:gd name="T47" fmla="*/ 2147483647 h 244"/>
              <a:gd name="T48" fmla="*/ 0 w 284"/>
              <a:gd name="T49" fmla="*/ 2147483647 h 244"/>
              <a:gd name="T50" fmla="*/ 0 w 284"/>
              <a:gd name="T51" fmla="*/ 2147483647 h 244"/>
              <a:gd name="T52" fmla="*/ 2147483647 w 284"/>
              <a:gd name="T53" fmla="*/ 2147483647 h 244"/>
              <a:gd name="T54" fmla="*/ 2147483647 w 284"/>
              <a:gd name="T55" fmla="*/ 0 h 244"/>
              <a:gd name="T56" fmla="*/ 2147483647 w 284"/>
              <a:gd name="T57" fmla="*/ 0 h 244"/>
              <a:gd name="T58" fmla="*/ 2147483647 w 284"/>
              <a:gd name="T59" fmla="*/ 0 h 244"/>
              <a:gd name="T60" fmla="*/ 2147483647 w 284"/>
              <a:gd name="T61" fmla="*/ 2147483647 h 244"/>
              <a:gd name="T62" fmla="*/ 2147483647 w 284"/>
              <a:gd name="T63" fmla="*/ 2147483647 h 244"/>
              <a:gd name="T64" fmla="*/ 2147483647 w 284"/>
              <a:gd name="T65" fmla="*/ 2147483647 h 244"/>
              <a:gd name="T66" fmla="*/ 2147483647 w 284"/>
              <a:gd name="T67" fmla="*/ 2147483647 h 244"/>
              <a:gd name="T68" fmla="*/ 2147483647 w 284"/>
              <a:gd name="T69" fmla="*/ 2147483647 h 244"/>
              <a:gd name="T70" fmla="*/ 2147483647 w 284"/>
              <a:gd name="T71" fmla="*/ 2147483647 h 244"/>
              <a:gd name="T72" fmla="*/ 2147483647 w 284"/>
              <a:gd name="T73" fmla="*/ 2147483647 h 244"/>
              <a:gd name="T74" fmla="*/ 2147483647 w 284"/>
              <a:gd name="T75" fmla="*/ 2147483647 h 244"/>
              <a:gd name="T76" fmla="*/ 2147483647 w 284"/>
              <a:gd name="T77" fmla="*/ 2147483647 h 244"/>
              <a:gd name="T78" fmla="*/ 2147483647 w 284"/>
              <a:gd name="T79" fmla="*/ 2147483647 h 244"/>
              <a:gd name="T80" fmla="*/ 2147483647 w 284"/>
              <a:gd name="T81" fmla="*/ 2147483647 h 244"/>
              <a:gd name="T82" fmla="*/ 2147483647 w 284"/>
              <a:gd name="T83" fmla="*/ 2147483647 h 244"/>
              <a:gd name="T84" fmla="*/ 2147483647 w 284"/>
              <a:gd name="T85" fmla="*/ 2147483647 h 244"/>
              <a:gd name="T86" fmla="*/ 2147483647 w 284"/>
              <a:gd name="T87" fmla="*/ 2147483647 h 244"/>
              <a:gd name="T88" fmla="*/ 2147483647 w 284"/>
              <a:gd name="T89" fmla="*/ 2147483647 h 244"/>
              <a:gd name="T90" fmla="*/ 2147483647 w 284"/>
              <a:gd name="T91" fmla="*/ 2147483647 h 244"/>
              <a:gd name="T92" fmla="*/ 2147483647 w 284"/>
              <a:gd name="T93" fmla="*/ 2147483647 h 244"/>
              <a:gd name="T94" fmla="*/ 2147483647 w 284"/>
              <a:gd name="T95" fmla="*/ 2147483647 h 244"/>
              <a:gd name="T96" fmla="*/ 2147483647 w 284"/>
              <a:gd name="T97" fmla="*/ 2147483647 h 244"/>
              <a:gd name="T98" fmla="*/ 2147483647 w 284"/>
              <a:gd name="T99" fmla="*/ 214748364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84"/>
              <a:gd name="T151" fmla="*/ 0 h 244"/>
              <a:gd name="T152" fmla="*/ 284 w 284"/>
              <a:gd name="T153" fmla="*/ 244 h 2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84" h="244">
                <a:moveTo>
                  <a:pt x="284" y="193"/>
                </a:moveTo>
                <a:lnTo>
                  <a:pt x="284" y="193"/>
                </a:lnTo>
                <a:lnTo>
                  <a:pt x="266" y="211"/>
                </a:lnTo>
                <a:lnTo>
                  <a:pt x="244" y="226"/>
                </a:lnTo>
                <a:lnTo>
                  <a:pt x="219" y="240"/>
                </a:lnTo>
                <a:lnTo>
                  <a:pt x="205" y="244"/>
                </a:lnTo>
                <a:lnTo>
                  <a:pt x="194" y="244"/>
                </a:lnTo>
                <a:lnTo>
                  <a:pt x="180" y="244"/>
                </a:lnTo>
                <a:lnTo>
                  <a:pt x="169" y="240"/>
                </a:lnTo>
                <a:lnTo>
                  <a:pt x="158" y="229"/>
                </a:lnTo>
                <a:lnTo>
                  <a:pt x="151" y="218"/>
                </a:lnTo>
                <a:lnTo>
                  <a:pt x="144" y="197"/>
                </a:lnTo>
                <a:lnTo>
                  <a:pt x="140" y="175"/>
                </a:lnTo>
                <a:lnTo>
                  <a:pt x="137" y="150"/>
                </a:lnTo>
                <a:lnTo>
                  <a:pt x="133" y="122"/>
                </a:lnTo>
                <a:lnTo>
                  <a:pt x="122" y="89"/>
                </a:lnTo>
                <a:lnTo>
                  <a:pt x="108" y="61"/>
                </a:lnTo>
                <a:lnTo>
                  <a:pt x="90" y="32"/>
                </a:lnTo>
                <a:lnTo>
                  <a:pt x="79" y="21"/>
                </a:lnTo>
                <a:lnTo>
                  <a:pt x="65" y="14"/>
                </a:lnTo>
                <a:lnTo>
                  <a:pt x="54" y="7"/>
                </a:lnTo>
                <a:lnTo>
                  <a:pt x="36" y="3"/>
                </a:lnTo>
                <a:lnTo>
                  <a:pt x="18" y="3"/>
                </a:lnTo>
                <a:lnTo>
                  <a:pt x="0" y="7"/>
                </a:lnTo>
                <a:lnTo>
                  <a:pt x="11" y="3"/>
                </a:lnTo>
                <a:lnTo>
                  <a:pt x="26" y="0"/>
                </a:lnTo>
                <a:lnTo>
                  <a:pt x="40" y="0"/>
                </a:lnTo>
                <a:lnTo>
                  <a:pt x="58" y="0"/>
                </a:lnTo>
                <a:lnTo>
                  <a:pt x="79" y="11"/>
                </a:lnTo>
                <a:lnTo>
                  <a:pt x="97" y="25"/>
                </a:lnTo>
                <a:lnTo>
                  <a:pt x="119" y="50"/>
                </a:lnTo>
                <a:lnTo>
                  <a:pt x="140" y="104"/>
                </a:lnTo>
                <a:lnTo>
                  <a:pt x="155" y="143"/>
                </a:lnTo>
                <a:lnTo>
                  <a:pt x="162" y="175"/>
                </a:lnTo>
                <a:lnTo>
                  <a:pt x="165" y="193"/>
                </a:lnTo>
                <a:lnTo>
                  <a:pt x="172" y="204"/>
                </a:lnTo>
                <a:lnTo>
                  <a:pt x="176" y="215"/>
                </a:lnTo>
                <a:lnTo>
                  <a:pt x="183" y="218"/>
                </a:lnTo>
                <a:lnTo>
                  <a:pt x="190" y="222"/>
                </a:lnTo>
                <a:lnTo>
                  <a:pt x="201" y="226"/>
                </a:lnTo>
                <a:lnTo>
                  <a:pt x="219" y="222"/>
                </a:lnTo>
                <a:lnTo>
                  <a:pt x="237" y="215"/>
                </a:lnTo>
                <a:lnTo>
                  <a:pt x="255" y="208"/>
                </a:lnTo>
                <a:lnTo>
                  <a:pt x="273" y="201"/>
                </a:lnTo>
                <a:lnTo>
                  <a:pt x="284" y="193"/>
                </a:lnTo>
                <a:close/>
              </a:path>
            </a:pathLst>
          </a:custGeom>
          <a:solidFill>
            <a:srgbClr val="FFD100"/>
          </a:solidFill>
          <a:ln w="9525">
            <a:noFill/>
            <a:round/>
            <a:headEnd/>
            <a:tailEnd/>
          </a:ln>
        </p:spPr>
        <p:txBody>
          <a:bodyPr/>
          <a:lstStyle/>
          <a:p>
            <a:endParaRPr lang="en-US"/>
          </a:p>
        </p:txBody>
      </p:sp>
      <p:sp>
        <p:nvSpPr>
          <p:cNvPr id="39002" name="Freeform 96"/>
          <p:cNvSpPr>
            <a:spLocks/>
          </p:cNvSpPr>
          <p:nvPr/>
        </p:nvSpPr>
        <p:spPr bwMode="auto">
          <a:xfrm>
            <a:off x="2835275" y="5027613"/>
            <a:ext cx="1955800" cy="1411287"/>
          </a:xfrm>
          <a:custGeom>
            <a:avLst/>
            <a:gdLst>
              <a:gd name="T0" fmla="*/ 2147483647 w 706"/>
              <a:gd name="T1" fmla="*/ 2147483647 h 638"/>
              <a:gd name="T2" fmla="*/ 2147483647 w 706"/>
              <a:gd name="T3" fmla="*/ 2147483647 h 638"/>
              <a:gd name="T4" fmla="*/ 2147483647 w 706"/>
              <a:gd name="T5" fmla="*/ 2147483647 h 638"/>
              <a:gd name="T6" fmla="*/ 2147483647 w 706"/>
              <a:gd name="T7" fmla="*/ 2147483647 h 638"/>
              <a:gd name="T8" fmla="*/ 2147483647 w 706"/>
              <a:gd name="T9" fmla="*/ 2147483647 h 638"/>
              <a:gd name="T10" fmla="*/ 2147483647 w 706"/>
              <a:gd name="T11" fmla="*/ 2147483647 h 638"/>
              <a:gd name="T12" fmla="*/ 2147483647 w 706"/>
              <a:gd name="T13" fmla="*/ 2147483647 h 638"/>
              <a:gd name="T14" fmla="*/ 2147483647 w 706"/>
              <a:gd name="T15" fmla="*/ 2147483647 h 638"/>
              <a:gd name="T16" fmla="*/ 2147483647 w 706"/>
              <a:gd name="T17" fmla="*/ 2147483647 h 638"/>
              <a:gd name="T18" fmla="*/ 2147483647 w 706"/>
              <a:gd name="T19" fmla="*/ 2147483647 h 638"/>
              <a:gd name="T20" fmla="*/ 2147483647 w 706"/>
              <a:gd name="T21" fmla="*/ 2147483647 h 638"/>
              <a:gd name="T22" fmla="*/ 2147483647 w 706"/>
              <a:gd name="T23" fmla="*/ 2147483647 h 638"/>
              <a:gd name="T24" fmla="*/ 2147483647 w 706"/>
              <a:gd name="T25" fmla="*/ 2147483647 h 638"/>
              <a:gd name="T26" fmla="*/ 2147483647 w 706"/>
              <a:gd name="T27" fmla="*/ 2147483647 h 638"/>
              <a:gd name="T28" fmla="*/ 0 w 706"/>
              <a:gd name="T29" fmla="*/ 2147483647 h 638"/>
              <a:gd name="T30" fmla="*/ 2147483647 w 706"/>
              <a:gd name="T31" fmla="*/ 0 h 638"/>
              <a:gd name="T32" fmla="*/ 2147483647 w 706"/>
              <a:gd name="T33" fmla="*/ 2147483647 h 638"/>
              <a:gd name="T34" fmla="*/ 2147483647 w 706"/>
              <a:gd name="T35" fmla="*/ 2147483647 h 638"/>
              <a:gd name="T36" fmla="*/ 2147483647 w 706"/>
              <a:gd name="T37" fmla="*/ 2147483647 h 638"/>
              <a:gd name="T38" fmla="*/ 2147483647 w 706"/>
              <a:gd name="T39" fmla="*/ 2147483647 h 638"/>
              <a:gd name="T40" fmla="*/ 2147483647 w 706"/>
              <a:gd name="T41" fmla="*/ 2147483647 h 638"/>
              <a:gd name="T42" fmla="*/ 2147483647 w 706"/>
              <a:gd name="T43" fmla="*/ 2147483647 h 638"/>
              <a:gd name="T44" fmla="*/ 2147483647 w 706"/>
              <a:gd name="T45" fmla="*/ 2147483647 h 638"/>
              <a:gd name="T46" fmla="*/ 2147483647 w 706"/>
              <a:gd name="T47" fmla="*/ 2147483647 h 638"/>
              <a:gd name="T48" fmla="*/ 2147483647 w 706"/>
              <a:gd name="T49" fmla="*/ 2147483647 h 638"/>
              <a:gd name="T50" fmla="*/ 2147483647 w 706"/>
              <a:gd name="T51" fmla="*/ 2147483647 h 638"/>
              <a:gd name="T52" fmla="*/ 2147483647 w 706"/>
              <a:gd name="T53" fmla="*/ 2147483647 h 638"/>
              <a:gd name="T54" fmla="*/ 2147483647 w 706"/>
              <a:gd name="T55" fmla="*/ 2147483647 h 638"/>
              <a:gd name="T56" fmla="*/ 2147483647 w 706"/>
              <a:gd name="T57" fmla="*/ 2147483647 h 638"/>
              <a:gd name="T58" fmla="*/ 2147483647 w 706"/>
              <a:gd name="T59" fmla="*/ 2147483647 h 638"/>
              <a:gd name="T60" fmla="*/ 2147483647 w 706"/>
              <a:gd name="T61" fmla="*/ 2147483647 h 638"/>
              <a:gd name="T62" fmla="*/ 2147483647 w 706"/>
              <a:gd name="T63" fmla="*/ 2147483647 h 638"/>
              <a:gd name="T64" fmla="*/ 2147483647 w 706"/>
              <a:gd name="T65" fmla="*/ 2147483647 h 638"/>
              <a:gd name="T66" fmla="*/ 2147483647 w 706"/>
              <a:gd name="T67" fmla="*/ 2147483647 h 638"/>
              <a:gd name="T68" fmla="*/ 2147483647 w 706"/>
              <a:gd name="T69" fmla="*/ 2147483647 h 6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6"/>
              <a:gd name="T106" fmla="*/ 0 h 638"/>
              <a:gd name="T107" fmla="*/ 706 w 706"/>
              <a:gd name="T108" fmla="*/ 638 h 63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6" h="638">
                <a:moveTo>
                  <a:pt x="706" y="516"/>
                </a:moveTo>
                <a:lnTo>
                  <a:pt x="706" y="516"/>
                </a:lnTo>
                <a:lnTo>
                  <a:pt x="699" y="527"/>
                </a:lnTo>
                <a:lnTo>
                  <a:pt x="681" y="545"/>
                </a:lnTo>
                <a:lnTo>
                  <a:pt x="652" y="570"/>
                </a:lnTo>
                <a:lnTo>
                  <a:pt x="613" y="595"/>
                </a:lnTo>
                <a:lnTo>
                  <a:pt x="588" y="606"/>
                </a:lnTo>
                <a:lnTo>
                  <a:pt x="563" y="616"/>
                </a:lnTo>
                <a:lnTo>
                  <a:pt x="534" y="627"/>
                </a:lnTo>
                <a:lnTo>
                  <a:pt x="505" y="634"/>
                </a:lnTo>
                <a:lnTo>
                  <a:pt x="473" y="638"/>
                </a:lnTo>
                <a:lnTo>
                  <a:pt x="437" y="638"/>
                </a:lnTo>
                <a:lnTo>
                  <a:pt x="401" y="638"/>
                </a:lnTo>
                <a:lnTo>
                  <a:pt x="362" y="631"/>
                </a:lnTo>
                <a:lnTo>
                  <a:pt x="330" y="624"/>
                </a:lnTo>
                <a:lnTo>
                  <a:pt x="301" y="613"/>
                </a:lnTo>
                <a:lnTo>
                  <a:pt x="272" y="602"/>
                </a:lnTo>
                <a:lnTo>
                  <a:pt x="247" y="591"/>
                </a:lnTo>
                <a:lnTo>
                  <a:pt x="201" y="559"/>
                </a:lnTo>
                <a:lnTo>
                  <a:pt x="158" y="527"/>
                </a:lnTo>
                <a:lnTo>
                  <a:pt x="125" y="487"/>
                </a:lnTo>
                <a:lnTo>
                  <a:pt x="93" y="444"/>
                </a:lnTo>
                <a:lnTo>
                  <a:pt x="68" y="398"/>
                </a:lnTo>
                <a:lnTo>
                  <a:pt x="46" y="348"/>
                </a:lnTo>
                <a:lnTo>
                  <a:pt x="32" y="301"/>
                </a:lnTo>
                <a:lnTo>
                  <a:pt x="18" y="251"/>
                </a:lnTo>
                <a:lnTo>
                  <a:pt x="11" y="204"/>
                </a:lnTo>
                <a:lnTo>
                  <a:pt x="3" y="158"/>
                </a:lnTo>
                <a:lnTo>
                  <a:pt x="0" y="111"/>
                </a:lnTo>
                <a:lnTo>
                  <a:pt x="0" y="72"/>
                </a:lnTo>
                <a:lnTo>
                  <a:pt x="3" y="0"/>
                </a:lnTo>
                <a:lnTo>
                  <a:pt x="21" y="25"/>
                </a:lnTo>
                <a:lnTo>
                  <a:pt x="36" y="39"/>
                </a:lnTo>
                <a:lnTo>
                  <a:pt x="46" y="54"/>
                </a:lnTo>
                <a:lnTo>
                  <a:pt x="68" y="79"/>
                </a:lnTo>
                <a:lnTo>
                  <a:pt x="75" y="125"/>
                </a:lnTo>
                <a:lnTo>
                  <a:pt x="82" y="172"/>
                </a:lnTo>
                <a:lnTo>
                  <a:pt x="97" y="219"/>
                </a:lnTo>
                <a:lnTo>
                  <a:pt x="111" y="262"/>
                </a:lnTo>
                <a:lnTo>
                  <a:pt x="125" y="297"/>
                </a:lnTo>
                <a:lnTo>
                  <a:pt x="143" y="333"/>
                </a:lnTo>
                <a:lnTo>
                  <a:pt x="165" y="369"/>
                </a:lnTo>
                <a:lnTo>
                  <a:pt x="186" y="398"/>
                </a:lnTo>
                <a:lnTo>
                  <a:pt x="211" y="426"/>
                </a:lnTo>
                <a:lnTo>
                  <a:pt x="236" y="448"/>
                </a:lnTo>
                <a:lnTo>
                  <a:pt x="265" y="469"/>
                </a:lnTo>
                <a:lnTo>
                  <a:pt x="294" y="484"/>
                </a:lnTo>
                <a:lnTo>
                  <a:pt x="326" y="498"/>
                </a:lnTo>
                <a:lnTo>
                  <a:pt x="358" y="505"/>
                </a:lnTo>
                <a:lnTo>
                  <a:pt x="390" y="512"/>
                </a:lnTo>
                <a:lnTo>
                  <a:pt x="426" y="512"/>
                </a:lnTo>
                <a:lnTo>
                  <a:pt x="441" y="512"/>
                </a:lnTo>
                <a:lnTo>
                  <a:pt x="451" y="509"/>
                </a:lnTo>
                <a:lnTo>
                  <a:pt x="477" y="495"/>
                </a:lnTo>
                <a:lnTo>
                  <a:pt x="502" y="484"/>
                </a:lnTo>
                <a:lnTo>
                  <a:pt x="530" y="473"/>
                </a:lnTo>
                <a:lnTo>
                  <a:pt x="595" y="466"/>
                </a:lnTo>
                <a:lnTo>
                  <a:pt x="631" y="466"/>
                </a:lnTo>
                <a:lnTo>
                  <a:pt x="645" y="466"/>
                </a:lnTo>
                <a:lnTo>
                  <a:pt x="656" y="466"/>
                </a:lnTo>
                <a:lnTo>
                  <a:pt x="670" y="480"/>
                </a:lnTo>
                <a:lnTo>
                  <a:pt x="688" y="495"/>
                </a:lnTo>
                <a:lnTo>
                  <a:pt x="706" y="516"/>
                </a:lnTo>
                <a:close/>
              </a:path>
            </a:pathLst>
          </a:custGeom>
          <a:solidFill>
            <a:srgbClr val="000000"/>
          </a:solidFill>
          <a:ln w="9525">
            <a:noFill/>
            <a:round/>
            <a:headEnd/>
            <a:tailEnd/>
          </a:ln>
        </p:spPr>
        <p:txBody>
          <a:bodyPr/>
          <a:lstStyle/>
          <a:p>
            <a:endParaRPr lang="en-US"/>
          </a:p>
        </p:txBody>
      </p:sp>
      <p:grpSp>
        <p:nvGrpSpPr>
          <p:cNvPr id="5" name="Group 97"/>
          <p:cNvGrpSpPr>
            <a:grpSpLocks/>
          </p:cNvGrpSpPr>
          <p:nvPr/>
        </p:nvGrpSpPr>
        <p:grpSpPr bwMode="auto">
          <a:xfrm rot="2700000">
            <a:off x="3009900" y="5081588"/>
            <a:ext cx="1736725" cy="1682750"/>
            <a:chOff x="2336" y="2917"/>
            <a:chExt cx="1094" cy="1060"/>
          </a:xfrm>
        </p:grpSpPr>
        <p:sp>
          <p:nvSpPr>
            <p:cNvPr id="39011" name="Freeform 98"/>
            <p:cNvSpPr>
              <a:spLocks/>
            </p:cNvSpPr>
            <p:nvPr/>
          </p:nvSpPr>
          <p:spPr bwMode="auto">
            <a:xfrm>
              <a:off x="2631" y="3666"/>
              <a:ext cx="499" cy="311"/>
            </a:xfrm>
            <a:custGeom>
              <a:avLst/>
              <a:gdLst>
                <a:gd name="T0" fmla="*/ 102768 w 286"/>
                <a:gd name="T1" fmla="*/ 212 h 223"/>
                <a:gd name="T2" fmla="*/ 102768 w 286"/>
                <a:gd name="T3" fmla="*/ 212 h 223"/>
                <a:gd name="T4" fmla="*/ 79437 w 286"/>
                <a:gd name="T5" fmla="*/ 576 h 223"/>
                <a:gd name="T6" fmla="*/ 59960 w 286"/>
                <a:gd name="T7" fmla="*/ 1198 h 223"/>
                <a:gd name="T8" fmla="*/ 39665 w 286"/>
                <a:gd name="T9" fmla="*/ 1774 h 223"/>
                <a:gd name="T10" fmla="*/ 25580 w 286"/>
                <a:gd name="T11" fmla="*/ 2754 h 223"/>
                <a:gd name="T12" fmla="*/ 14085 w 286"/>
                <a:gd name="T13" fmla="*/ 3672 h 223"/>
                <a:gd name="T14" fmla="*/ 2390 w 286"/>
                <a:gd name="T15" fmla="*/ 4890 h 223"/>
                <a:gd name="T16" fmla="*/ 0 w 286"/>
                <a:gd name="T17" fmla="*/ 6008 h 223"/>
                <a:gd name="T18" fmla="*/ 0 w 286"/>
                <a:gd name="T19" fmla="*/ 7181 h 223"/>
                <a:gd name="T20" fmla="*/ 0 w 286"/>
                <a:gd name="T21" fmla="*/ 7181 h 223"/>
                <a:gd name="T22" fmla="*/ 2390 w 286"/>
                <a:gd name="T23" fmla="*/ 8340 h 223"/>
                <a:gd name="T24" fmla="*/ 10913 w 286"/>
                <a:gd name="T25" fmla="*/ 9319 h 223"/>
                <a:gd name="T26" fmla="*/ 25580 w 286"/>
                <a:gd name="T27" fmla="*/ 10296 h 223"/>
                <a:gd name="T28" fmla="*/ 39665 w 286"/>
                <a:gd name="T29" fmla="*/ 11094 h 223"/>
                <a:gd name="T30" fmla="*/ 59960 w 286"/>
                <a:gd name="T31" fmla="*/ 11487 h 223"/>
                <a:gd name="T32" fmla="*/ 79437 w 286"/>
                <a:gd name="T33" fmla="*/ 11831 h 223"/>
                <a:gd name="T34" fmla="*/ 102768 w 286"/>
                <a:gd name="T35" fmla="*/ 12076 h 223"/>
                <a:gd name="T36" fmla="*/ 124966 w 286"/>
                <a:gd name="T37" fmla="*/ 11831 h 223"/>
                <a:gd name="T38" fmla="*/ 124966 w 286"/>
                <a:gd name="T39" fmla="*/ 11831 h 223"/>
                <a:gd name="T40" fmla="*/ 148187 w 286"/>
                <a:gd name="T41" fmla="*/ 11487 h 223"/>
                <a:gd name="T42" fmla="*/ 167795 w 286"/>
                <a:gd name="T43" fmla="*/ 10868 h 223"/>
                <a:gd name="T44" fmla="*/ 185645 w 286"/>
                <a:gd name="T45" fmla="*/ 10296 h 223"/>
                <a:gd name="T46" fmla="*/ 202160 w 286"/>
                <a:gd name="T47" fmla="*/ 9319 h 223"/>
                <a:gd name="T48" fmla="*/ 213473 w 286"/>
                <a:gd name="T49" fmla="*/ 8340 h 223"/>
                <a:gd name="T50" fmla="*/ 222184 w 286"/>
                <a:gd name="T51" fmla="*/ 7181 h 223"/>
                <a:gd name="T52" fmla="*/ 227734 w 286"/>
                <a:gd name="T53" fmla="*/ 6008 h 223"/>
                <a:gd name="T54" fmla="*/ 227734 w 286"/>
                <a:gd name="T55" fmla="*/ 4890 h 223"/>
                <a:gd name="T56" fmla="*/ 227734 w 286"/>
                <a:gd name="T57" fmla="*/ 4890 h 223"/>
                <a:gd name="T58" fmla="*/ 222184 w 286"/>
                <a:gd name="T59" fmla="*/ 3672 h 223"/>
                <a:gd name="T60" fmla="*/ 213473 w 286"/>
                <a:gd name="T61" fmla="*/ 2754 h 223"/>
                <a:gd name="T62" fmla="*/ 202160 w 286"/>
                <a:gd name="T63" fmla="*/ 1774 h 223"/>
                <a:gd name="T64" fmla="*/ 185645 w 286"/>
                <a:gd name="T65" fmla="*/ 971 h 223"/>
                <a:gd name="T66" fmla="*/ 167795 w 286"/>
                <a:gd name="T67" fmla="*/ 576 h 223"/>
                <a:gd name="T68" fmla="*/ 148187 w 286"/>
                <a:gd name="T69" fmla="*/ 212 h 223"/>
                <a:gd name="T70" fmla="*/ 124966 w 286"/>
                <a:gd name="T71" fmla="*/ 0 h 223"/>
                <a:gd name="T72" fmla="*/ 102768 w 286"/>
                <a:gd name="T73" fmla="*/ 212 h 223"/>
                <a:gd name="T74" fmla="*/ 102768 w 286"/>
                <a:gd name="T75" fmla="*/ 212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223"/>
                <a:gd name="T116" fmla="*/ 286 w 286"/>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223">
                  <a:moveTo>
                    <a:pt x="129" y="4"/>
                  </a:moveTo>
                  <a:lnTo>
                    <a:pt x="129" y="4"/>
                  </a:lnTo>
                  <a:lnTo>
                    <a:pt x="100" y="11"/>
                  </a:lnTo>
                  <a:lnTo>
                    <a:pt x="75" y="22"/>
                  </a:lnTo>
                  <a:lnTo>
                    <a:pt x="50" y="33"/>
                  </a:lnTo>
                  <a:lnTo>
                    <a:pt x="32" y="51"/>
                  </a:lnTo>
                  <a:lnTo>
                    <a:pt x="18" y="68"/>
                  </a:lnTo>
                  <a:lnTo>
                    <a:pt x="3" y="90"/>
                  </a:lnTo>
                  <a:lnTo>
                    <a:pt x="0" y="111"/>
                  </a:lnTo>
                  <a:lnTo>
                    <a:pt x="0" y="133"/>
                  </a:lnTo>
                  <a:lnTo>
                    <a:pt x="3" y="154"/>
                  </a:lnTo>
                  <a:lnTo>
                    <a:pt x="14" y="172"/>
                  </a:lnTo>
                  <a:lnTo>
                    <a:pt x="32" y="190"/>
                  </a:lnTo>
                  <a:lnTo>
                    <a:pt x="50" y="205"/>
                  </a:lnTo>
                  <a:lnTo>
                    <a:pt x="75" y="212"/>
                  </a:lnTo>
                  <a:lnTo>
                    <a:pt x="100" y="219"/>
                  </a:lnTo>
                  <a:lnTo>
                    <a:pt x="129" y="223"/>
                  </a:lnTo>
                  <a:lnTo>
                    <a:pt x="157" y="219"/>
                  </a:lnTo>
                  <a:lnTo>
                    <a:pt x="186" y="212"/>
                  </a:lnTo>
                  <a:lnTo>
                    <a:pt x="211" y="201"/>
                  </a:lnTo>
                  <a:lnTo>
                    <a:pt x="233" y="190"/>
                  </a:lnTo>
                  <a:lnTo>
                    <a:pt x="254" y="172"/>
                  </a:lnTo>
                  <a:lnTo>
                    <a:pt x="268" y="154"/>
                  </a:lnTo>
                  <a:lnTo>
                    <a:pt x="279" y="133"/>
                  </a:lnTo>
                  <a:lnTo>
                    <a:pt x="286" y="111"/>
                  </a:lnTo>
                  <a:lnTo>
                    <a:pt x="286" y="90"/>
                  </a:lnTo>
                  <a:lnTo>
                    <a:pt x="279" y="68"/>
                  </a:lnTo>
                  <a:lnTo>
                    <a:pt x="268" y="51"/>
                  </a:lnTo>
                  <a:lnTo>
                    <a:pt x="254" y="33"/>
                  </a:lnTo>
                  <a:lnTo>
                    <a:pt x="233" y="18"/>
                  </a:lnTo>
                  <a:lnTo>
                    <a:pt x="211" y="11"/>
                  </a:lnTo>
                  <a:lnTo>
                    <a:pt x="186" y="4"/>
                  </a:lnTo>
                  <a:lnTo>
                    <a:pt x="157" y="0"/>
                  </a:lnTo>
                  <a:lnTo>
                    <a:pt x="129" y="4"/>
                  </a:lnTo>
                  <a:close/>
                </a:path>
              </a:pathLst>
            </a:custGeom>
            <a:solidFill>
              <a:srgbClr val="000000"/>
            </a:solidFill>
            <a:ln w="9525">
              <a:noFill/>
              <a:round/>
              <a:headEnd/>
              <a:tailEnd/>
            </a:ln>
          </p:spPr>
          <p:txBody>
            <a:bodyPr/>
            <a:lstStyle/>
            <a:p>
              <a:endParaRPr lang="en-US"/>
            </a:p>
          </p:txBody>
        </p:sp>
        <p:sp>
          <p:nvSpPr>
            <p:cNvPr id="39012" name="Freeform 99"/>
            <p:cNvSpPr>
              <a:spLocks/>
            </p:cNvSpPr>
            <p:nvPr/>
          </p:nvSpPr>
          <p:spPr bwMode="auto">
            <a:xfrm>
              <a:off x="2662" y="3696"/>
              <a:ext cx="436" cy="250"/>
            </a:xfrm>
            <a:custGeom>
              <a:avLst/>
              <a:gdLst>
                <a:gd name="T0" fmla="*/ 87894 w 250"/>
                <a:gd name="T1" fmla="*/ 156 h 179"/>
                <a:gd name="T2" fmla="*/ 87894 w 250"/>
                <a:gd name="T3" fmla="*/ 156 h 179"/>
                <a:gd name="T4" fmla="*/ 70262 w 250"/>
                <a:gd name="T5" fmla="*/ 399 h 179"/>
                <a:gd name="T6" fmla="*/ 50721 w 250"/>
                <a:gd name="T7" fmla="*/ 989 h 179"/>
                <a:gd name="T8" fmla="*/ 36458 w 250"/>
                <a:gd name="T9" fmla="*/ 1619 h 179"/>
                <a:gd name="T10" fmla="*/ 22093 w 250"/>
                <a:gd name="T11" fmla="*/ 2120 h 179"/>
                <a:gd name="T12" fmla="*/ 10822 w 250"/>
                <a:gd name="T13" fmla="*/ 2961 h 179"/>
                <a:gd name="T14" fmla="*/ 2388 w 250"/>
                <a:gd name="T15" fmla="*/ 3982 h 179"/>
                <a:gd name="T16" fmla="*/ 0 w 250"/>
                <a:gd name="T17" fmla="*/ 4890 h 179"/>
                <a:gd name="T18" fmla="*/ 0 w 250"/>
                <a:gd name="T19" fmla="*/ 5878 h 179"/>
                <a:gd name="T20" fmla="*/ 0 w 250"/>
                <a:gd name="T21" fmla="*/ 5878 h 179"/>
                <a:gd name="T22" fmla="*/ 2388 w 250"/>
                <a:gd name="T23" fmla="*/ 6890 h 179"/>
                <a:gd name="T24" fmla="*/ 10822 w 250"/>
                <a:gd name="T25" fmla="*/ 7742 h 179"/>
                <a:gd name="T26" fmla="*/ 22093 w 250"/>
                <a:gd name="T27" fmla="*/ 8469 h 179"/>
                <a:gd name="T28" fmla="*/ 36458 w 250"/>
                <a:gd name="T29" fmla="*/ 9059 h 179"/>
                <a:gd name="T30" fmla="*/ 50721 w 250"/>
                <a:gd name="T31" fmla="*/ 9462 h 179"/>
                <a:gd name="T32" fmla="*/ 68201 w 250"/>
                <a:gd name="T33" fmla="*/ 9623 h 179"/>
                <a:gd name="T34" fmla="*/ 87894 w 250"/>
                <a:gd name="T35" fmla="*/ 9849 h 179"/>
                <a:gd name="T36" fmla="*/ 107451 w 250"/>
                <a:gd name="T37" fmla="*/ 9623 h 179"/>
                <a:gd name="T38" fmla="*/ 107451 w 250"/>
                <a:gd name="T39" fmla="*/ 9623 h 179"/>
                <a:gd name="T40" fmla="*/ 127572 w 250"/>
                <a:gd name="T41" fmla="*/ 9462 h 179"/>
                <a:gd name="T42" fmla="*/ 147007 w 250"/>
                <a:gd name="T43" fmla="*/ 9059 h 179"/>
                <a:gd name="T44" fmla="*/ 161643 w 250"/>
                <a:gd name="T45" fmla="*/ 8251 h 179"/>
                <a:gd name="T46" fmla="*/ 175694 w 250"/>
                <a:gd name="T47" fmla="*/ 7742 h 179"/>
                <a:gd name="T48" fmla="*/ 187168 w 250"/>
                <a:gd name="T49" fmla="*/ 6890 h 179"/>
                <a:gd name="T50" fmla="*/ 192393 w 250"/>
                <a:gd name="T51" fmla="*/ 5878 h 179"/>
                <a:gd name="T52" fmla="*/ 197749 w 250"/>
                <a:gd name="T53" fmla="*/ 4890 h 179"/>
                <a:gd name="T54" fmla="*/ 197749 w 250"/>
                <a:gd name="T55" fmla="*/ 3982 h 179"/>
                <a:gd name="T56" fmla="*/ 197749 w 250"/>
                <a:gd name="T57" fmla="*/ 3982 h 179"/>
                <a:gd name="T58" fmla="*/ 192393 w 250"/>
                <a:gd name="T59" fmla="*/ 2961 h 179"/>
                <a:gd name="T60" fmla="*/ 187168 w 250"/>
                <a:gd name="T61" fmla="*/ 2120 h 179"/>
                <a:gd name="T62" fmla="*/ 175694 w 250"/>
                <a:gd name="T63" fmla="*/ 1381 h 179"/>
                <a:gd name="T64" fmla="*/ 161643 w 250"/>
                <a:gd name="T65" fmla="*/ 778 h 179"/>
                <a:gd name="T66" fmla="*/ 147007 w 250"/>
                <a:gd name="T67" fmla="*/ 399 h 179"/>
                <a:gd name="T68" fmla="*/ 127572 w 250"/>
                <a:gd name="T69" fmla="*/ 156 h 179"/>
                <a:gd name="T70" fmla="*/ 109870 w 250"/>
                <a:gd name="T71" fmla="*/ 0 h 179"/>
                <a:gd name="T72" fmla="*/ 87894 w 250"/>
                <a:gd name="T73" fmla="*/ 156 h 179"/>
                <a:gd name="T74" fmla="*/ 87894 w 250"/>
                <a:gd name="T75" fmla="*/ 156 h 1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179"/>
                <a:gd name="T116" fmla="*/ 250 w 250"/>
                <a:gd name="T117" fmla="*/ 179 h 1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179">
                  <a:moveTo>
                    <a:pt x="111" y="3"/>
                  </a:moveTo>
                  <a:lnTo>
                    <a:pt x="111" y="3"/>
                  </a:lnTo>
                  <a:lnTo>
                    <a:pt x="89" y="7"/>
                  </a:lnTo>
                  <a:lnTo>
                    <a:pt x="64" y="18"/>
                  </a:lnTo>
                  <a:lnTo>
                    <a:pt x="46" y="29"/>
                  </a:lnTo>
                  <a:lnTo>
                    <a:pt x="28" y="39"/>
                  </a:lnTo>
                  <a:lnTo>
                    <a:pt x="14" y="54"/>
                  </a:lnTo>
                  <a:lnTo>
                    <a:pt x="3" y="72"/>
                  </a:lnTo>
                  <a:lnTo>
                    <a:pt x="0" y="89"/>
                  </a:lnTo>
                  <a:lnTo>
                    <a:pt x="0" y="107"/>
                  </a:lnTo>
                  <a:lnTo>
                    <a:pt x="3" y="125"/>
                  </a:lnTo>
                  <a:lnTo>
                    <a:pt x="14" y="140"/>
                  </a:lnTo>
                  <a:lnTo>
                    <a:pt x="28" y="154"/>
                  </a:lnTo>
                  <a:lnTo>
                    <a:pt x="46" y="165"/>
                  </a:lnTo>
                  <a:lnTo>
                    <a:pt x="64" y="172"/>
                  </a:lnTo>
                  <a:lnTo>
                    <a:pt x="86" y="175"/>
                  </a:lnTo>
                  <a:lnTo>
                    <a:pt x="111" y="179"/>
                  </a:lnTo>
                  <a:lnTo>
                    <a:pt x="136" y="175"/>
                  </a:lnTo>
                  <a:lnTo>
                    <a:pt x="161" y="172"/>
                  </a:lnTo>
                  <a:lnTo>
                    <a:pt x="186" y="165"/>
                  </a:lnTo>
                  <a:lnTo>
                    <a:pt x="204" y="150"/>
                  </a:lnTo>
                  <a:lnTo>
                    <a:pt x="222" y="140"/>
                  </a:lnTo>
                  <a:lnTo>
                    <a:pt x="236" y="125"/>
                  </a:lnTo>
                  <a:lnTo>
                    <a:pt x="243" y="107"/>
                  </a:lnTo>
                  <a:lnTo>
                    <a:pt x="250" y="89"/>
                  </a:lnTo>
                  <a:lnTo>
                    <a:pt x="250" y="72"/>
                  </a:lnTo>
                  <a:lnTo>
                    <a:pt x="243" y="54"/>
                  </a:lnTo>
                  <a:lnTo>
                    <a:pt x="236" y="39"/>
                  </a:lnTo>
                  <a:lnTo>
                    <a:pt x="222" y="25"/>
                  </a:lnTo>
                  <a:lnTo>
                    <a:pt x="204" y="14"/>
                  </a:lnTo>
                  <a:lnTo>
                    <a:pt x="186" y="7"/>
                  </a:lnTo>
                  <a:lnTo>
                    <a:pt x="161" y="3"/>
                  </a:lnTo>
                  <a:lnTo>
                    <a:pt x="139" y="0"/>
                  </a:lnTo>
                  <a:lnTo>
                    <a:pt x="111" y="3"/>
                  </a:lnTo>
                  <a:close/>
                </a:path>
              </a:pathLst>
            </a:custGeom>
            <a:solidFill>
              <a:srgbClr val="FFFFFF"/>
            </a:solidFill>
            <a:ln w="9525">
              <a:noFill/>
              <a:round/>
              <a:headEnd/>
              <a:tailEnd/>
            </a:ln>
          </p:spPr>
          <p:txBody>
            <a:bodyPr/>
            <a:lstStyle/>
            <a:p>
              <a:endParaRPr lang="en-US"/>
            </a:p>
          </p:txBody>
        </p:sp>
        <p:sp>
          <p:nvSpPr>
            <p:cNvPr id="39013" name="Freeform 100"/>
            <p:cNvSpPr>
              <a:spLocks/>
            </p:cNvSpPr>
            <p:nvPr/>
          </p:nvSpPr>
          <p:spPr bwMode="auto">
            <a:xfrm>
              <a:off x="2355" y="2932"/>
              <a:ext cx="1057" cy="914"/>
            </a:xfrm>
            <a:custGeom>
              <a:avLst/>
              <a:gdLst>
                <a:gd name="T0" fmla="*/ 73861 w 606"/>
                <a:gd name="T1" fmla="*/ 11879 h 655"/>
                <a:gd name="T2" fmla="*/ 54226 w 606"/>
                <a:gd name="T3" fmla="*/ 9377 h 655"/>
                <a:gd name="T4" fmla="*/ 23146 w 606"/>
                <a:gd name="T5" fmla="*/ 7574 h 655"/>
                <a:gd name="T6" fmla="*/ 10894 w 606"/>
                <a:gd name="T7" fmla="*/ 6797 h 655"/>
                <a:gd name="T8" fmla="*/ 0 w 606"/>
                <a:gd name="T9" fmla="*/ 5464 h 655"/>
                <a:gd name="T10" fmla="*/ 3185 w 606"/>
                <a:gd name="T11" fmla="*/ 4460 h 655"/>
                <a:gd name="T12" fmla="*/ 8634 w 606"/>
                <a:gd name="T13" fmla="*/ 4111 h 655"/>
                <a:gd name="T14" fmla="*/ 34077 w 606"/>
                <a:gd name="T15" fmla="*/ 3339 h 655"/>
                <a:gd name="T16" fmla="*/ 57406 w 606"/>
                <a:gd name="T17" fmla="*/ 3339 h 655"/>
                <a:gd name="T18" fmla="*/ 76898 w 606"/>
                <a:gd name="T19" fmla="*/ 3741 h 655"/>
                <a:gd name="T20" fmla="*/ 107615 w 606"/>
                <a:gd name="T21" fmla="*/ 5660 h 655"/>
                <a:gd name="T22" fmla="*/ 127764 w 606"/>
                <a:gd name="T23" fmla="*/ 8573 h 655"/>
                <a:gd name="T24" fmla="*/ 136294 w 606"/>
                <a:gd name="T25" fmla="*/ 9899 h 655"/>
                <a:gd name="T26" fmla="*/ 150333 w 606"/>
                <a:gd name="T27" fmla="*/ 11130 h 655"/>
                <a:gd name="T28" fmla="*/ 175879 w 606"/>
                <a:gd name="T29" fmla="*/ 11130 h 655"/>
                <a:gd name="T30" fmla="*/ 207681 w 606"/>
                <a:gd name="T31" fmla="*/ 10499 h 655"/>
                <a:gd name="T32" fmla="*/ 283648 w 606"/>
                <a:gd name="T33" fmla="*/ 7812 h 655"/>
                <a:gd name="T34" fmla="*/ 343961 w 606"/>
                <a:gd name="T35" fmla="*/ 4831 h 655"/>
                <a:gd name="T36" fmla="*/ 361002 w 606"/>
                <a:gd name="T37" fmla="*/ 3864 h 655"/>
                <a:gd name="T38" fmla="*/ 400577 w 606"/>
                <a:gd name="T39" fmla="*/ 987 h 655"/>
                <a:gd name="T40" fmla="*/ 423283 w 606"/>
                <a:gd name="T41" fmla="*/ 0 h 655"/>
                <a:gd name="T42" fmla="*/ 453974 w 606"/>
                <a:gd name="T43" fmla="*/ 0 h 655"/>
                <a:gd name="T44" fmla="*/ 463071 w 606"/>
                <a:gd name="T45" fmla="*/ 399 h 655"/>
                <a:gd name="T46" fmla="*/ 477260 w 606"/>
                <a:gd name="T47" fmla="*/ 987 h 655"/>
                <a:gd name="T48" fmla="*/ 480492 w 606"/>
                <a:gd name="T49" fmla="*/ 1921 h 655"/>
                <a:gd name="T50" fmla="*/ 474112 w 606"/>
                <a:gd name="T51" fmla="*/ 3462 h 655"/>
                <a:gd name="T52" fmla="*/ 453974 w 606"/>
                <a:gd name="T53" fmla="*/ 5820 h 655"/>
                <a:gd name="T54" fmla="*/ 437880 w 606"/>
                <a:gd name="T55" fmla="*/ 7574 h 655"/>
                <a:gd name="T56" fmla="*/ 409118 w 606"/>
                <a:gd name="T57" fmla="*/ 10164 h 655"/>
                <a:gd name="T58" fmla="*/ 398161 w 606"/>
                <a:gd name="T59" fmla="*/ 10756 h 655"/>
                <a:gd name="T60" fmla="*/ 409118 w 606"/>
                <a:gd name="T61" fmla="*/ 12513 h 655"/>
                <a:gd name="T62" fmla="*/ 409118 w 606"/>
                <a:gd name="T63" fmla="*/ 14064 h 655"/>
                <a:gd name="T64" fmla="*/ 403762 w 606"/>
                <a:gd name="T65" fmla="*/ 14614 h 655"/>
                <a:gd name="T66" fmla="*/ 414649 w 606"/>
                <a:gd name="T67" fmla="*/ 15590 h 655"/>
                <a:gd name="T68" fmla="*/ 420184 w 606"/>
                <a:gd name="T69" fmla="*/ 18318 h 655"/>
                <a:gd name="T70" fmla="*/ 414649 w 606"/>
                <a:gd name="T71" fmla="*/ 19534 h 655"/>
                <a:gd name="T72" fmla="*/ 423283 w 606"/>
                <a:gd name="T73" fmla="*/ 21653 h 655"/>
                <a:gd name="T74" fmla="*/ 420184 w 606"/>
                <a:gd name="T75" fmla="*/ 23439 h 655"/>
                <a:gd name="T76" fmla="*/ 409118 w 606"/>
                <a:gd name="T77" fmla="*/ 25198 h 655"/>
                <a:gd name="T78" fmla="*/ 351911 w 606"/>
                <a:gd name="T79" fmla="*/ 29877 h 655"/>
                <a:gd name="T80" fmla="*/ 329899 w 606"/>
                <a:gd name="T81" fmla="*/ 32576 h 655"/>
                <a:gd name="T82" fmla="*/ 326800 w 606"/>
                <a:gd name="T83" fmla="*/ 33369 h 655"/>
                <a:gd name="T84" fmla="*/ 315406 w 606"/>
                <a:gd name="T85" fmla="*/ 34565 h 655"/>
                <a:gd name="T86" fmla="*/ 295920 w 606"/>
                <a:gd name="T87" fmla="*/ 35307 h 655"/>
                <a:gd name="T88" fmla="*/ 235652 w 606"/>
                <a:gd name="T89" fmla="*/ 35677 h 655"/>
                <a:gd name="T90" fmla="*/ 179034 w 606"/>
                <a:gd name="T91" fmla="*/ 34913 h 655"/>
                <a:gd name="T92" fmla="*/ 164972 w 606"/>
                <a:gd name="T93" fmla="*/ 34344 h 655"/>
                <a:gd name="T94" fmla="*/ 159440 w 606"/>
                <a:gd name="T95" fmla="*/ 33369 h 655"/>
                <a:gd name="T96" fmla="*/ 147188 w 606"/>
                <a:gd name="T97" fmla="*/ 31595 h 655"/>
                <a:gd name="T98" fmla="*/ 116493 w 606"/>
                <a:gd name="T99" fmla="*/ 27886 h 655"/>
                <a:gd name="T100" fmla="*/ 105451 w 606"/>
                <a:gd name="T101" fmla="*/ 26179 h 655"/>
                <a:gd name="T102" fmla="*/ 91410 w 606"/>
                <a:gd name="T103" fmla="*/ 23220 h 655"/>
                <a:gd name="T104" fmla="*/ 84984 w 606"/>
                <a:gd name="T105" fmla="*/ 16979 h 655"/>
                <a:gd name="T106" fmla="*/ 82305 w 606"/>
                <a:gd name="T107" fmla="*/ 13813 h 655"/>
                <a:gd name="T108" fmla="*/ 73861 w 606"/>
                <a:gd name="T109" fmla="*/ 11879 h 6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6"/>
                <a:gd name="T166" fmla="*/ 0 h 655"/>
                <a:gd name="T167" fmla="*/ 606 w 606"/>
                <a:gd name="T168" fmla="*/ 655 h 65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6" h="655">
                  <a:moveTo>
                    <a:pt x="93" y="218"/>
                  </a:moveTo>
                  <a:lnTo>
                    <a:pt x="93" y="218"/>
                  </a:lnTo>
                  <a:lnTo>
                    <a:pt x="82" y="193"/>
                  </a:lnTo>
                  <a:lnTo>
                    <a:pt x="68" y="172"/>
                  </a:lnTo>
                  <a:lnTo>
                    <a:pt x="50" y="157"/>
                  </a:lnTo>
                  <a:lnTo>
                    <a:pt x="29" y="139"/>
                  </a:lnTo>
                  <a:lnTo>
                    <a:pt x="14" y="125"/>
                  </a:lnTo>
                  <a:lnTo>
                    <a:pt x="0" y="111"/>
                  </a:lnTo>
                  <a:lnTo>
                    <a:pt x="0" y="100"/>
                  </a:lnTo>
                  <a:lnTo>
                    <a:pt x="0" y="93"/>
                  </a:lnTo>
                  <a:lnTo>
                    <a:pt x="4" y="82"/>
                  </a:lnTo>
                  <a:lnTo>
                    <a:pt x="11" y="75"/>
                  </a:lnTo>
                  <a:lnTo>
                    <a:pt x="29" y="64"/>
                  </a:lnTo>
                  <a:lnTo>
                    <a:pt x="43" y="61"/>
                  </a:lnTo>
                  <a:lnTo>
                    <a:pt x="57" y="57"/>
                  </a:lnTo>
                  <a:lnTo>
                    <a:pt x="72" y="61"/>
                  </a:lnTo>
                  <a:lnTo>
                    <a:pt x="86" y="61"/>
                  </a:lnTo>
                  <a:lnTo>
                    <a:pt x="97" y="68"/>
                  </a:lnTo>
                  <a:lnTo>
                    <a:pt x="118" y="82"/>
                  </a:lnTo>
                  <a:lnTo>
                    <a:pt x="136" y="104"/>
                  </a:lnTo>
                  <a:lnTo>
                    <a:pt x="151" y="129"/>
                  </a:lnTo>
                  <a:lnTo>
                    <a:pt x="161" y="157"/>
                  </a:lnTo>
                  <a:lnTo>
                    <a:pt x="172" y="182"/>
                  </a:lnTo>
                  <a:lnTo>
                    <a:pt x="179" y="197"/>
                  </a:lnTo>
                  <a:lnTo>
                    <a:pt x="190" y="204"/>
                  </a:lnTo>
                  <a:lnTo>
                    <a:pt x="204" y="204"/>
                  </a:lnTo>
                  <a:lnTo>
                    <a:pt x="222" y="204"/>
                  </a:lnTo>
                  <a:lnTo>
                    <a:pt x="240" y="200"/>
                  </a:lnTo>
                  <a:lnTo>
                    <a:pt x="262" y="193"/>
                  </a:lnTo>
                  <a:lnTo>
                    <a:pt x="312" y="172"/>
                  </a:lnTo>
                  <a:lnTo>
                    <a:pt x="358" y="143"/>
                  </a:lnTo>
                  <a:lnTo>
                    <a:pt x="401" y="114"/>
                  </a:lnTo>
                  <a:lnTo>
                    <a:pt x="434" y="89"/>
                  </a:lnTo>
                  <a:lnTo>
                    <a:pt x="455" y="71"/>
                  </a:lnTo>
                  <a:lnTo>
                    <a:pt x="480" y="43"/>
                  </a:lnTo>
                  <a:lnTo>
                    <a:pt x="505" y="18"/>
                  </a:lnTo>
                  <a:lnTo>
                    <a:pt x="520" y="7"/>
                  </a:lnTo>
                  <a:lnTo>
                    <a:pt x="534" y="0"/>
                  </a:lnTo>
                  <a:lnTo>
                    <a:pt x="552" y="0"/>
                  </a:lnTo>
                  <a:lnTo>
                    <a:pt x="573" y="0"/>
                  </a:lnTo>
                  <a:lnTo>
                    <a:pt x="584" y="7"/>
                  </a:lnTo>
                  <a:lnTo>
                    <a:pt x="595" y="10"/>
                  </a:lnTo>
                  <a:lnTo>
                    <a:pt x="602" y="18"/>
                  </a:lnTo>
                  <a:lnTo>
                    <a:pt x="606" y="25"/>
                  </a:lnTo>
                  <a:lnTo>
                    <a:pt x="606" y="35"/>
                  </a:lnTo>
                  <a:lnTo>
                    <a:pt x="606" y="46"/>
                  </a:lnTo>
                  <a:lnTo>
                    <a:pt x="598" y="64"/>
                  </a:lnTo>
                  <a:lnTo>
                    <a:pt x="588" y="86"/>
                  </a:lnTo>
                  <a:lnTo>
                    <a:pt x="573" y="107"/>
                  </a:lnTo>
                  <a:lnTo>
                    <a:pt x="552" y="139"/>
                  </a:lnTo>
                  <a:lnTo>
                    <a:pt x="530" y="172"/>
                  </a:lnTo>
                  <a:lnTo>
                    <a:pt x="516" y="186"/>
                  </a:lnTo>
                  <a:lnTo>
                    <a:pt x="502" y="197"/>
                  </a:lnTo>
                  <a:lnTo>
                    <a:pt x="512" y="211"/>
                  </a:lnTo>
                  <a:lnTo>
                    <a:pt x="516" y="229"/>
                  </a:lnTo>
                  <a:lnTo>
                    <a:pt x="516" y="250"/>
                  </a:lnTo>
                  <a:lnTo>
                    <a:pt x="516" y="258"/>
                  </a:lnTo>
                  <a:lnTo>
                    <a:pt x="509" y="268"/>
                  </a:lnTo>
                  <a:lnTo>
                    <a:pt x="516" y="276"/>
                  </a:lnTo>
                  <a:lnTo>
                    <a:pt x="523" y="286"/>
                  </a:lnTo>
                  <a:lnTo>
                    <a:pt x="530" y="311"/>
                  </a:lnTo>
                  <a:lnTo>
                    <a:pt x="530" y="336"/>
                  </a:lnTo>
                  <a:lnTo>
                    <a:pt x="523" y="358"/>
                  </a:lnTo>
                  <a:lnTo>
                    <a:pt x="530" y="379"/>
                  </a:lnTo>
                  <a:lnTo>
                    <a:pt x="534" y="397"/>
                  </a:lnTo>
                  <a:lnTo>
                    <a:pt x="534" y="415"/>
                  </a:lnTo>
                  <a:lnTo>
                    <a:pt x="530" y="430"/>
                  </a:lnTo>
                  <a:lnTo>
                    <a:pt x="527" y="448"/>
                  </a:lnTo>
                  <a:lnTo>
                    <a:pt x="516" y="462"/>
                  </a:lnTo>
                  <a:lnTo>
                    <a:pt x="495" y="491"/>
                  </a:lnTo>
                  <a:lnTo>
                    <a:pt x="444" y="548"/>
                  </a:lnTo>
                  <a:lnTo>
                    <a:pt x="426" y="580"/>
                  </a:lnTo>
                  <a:lnTo>
                    <a:pt x="416" y="598"/>
                  </a:lnTo>
                  <a:lnTo>
                    <a:pt x="412" y="612"/>
                  </a:lnTo>
                  <a:lnTo>
                    <a:pt x="409" y="623"/>
                  </a:lnTo>
                  <a:lnTo>
                    <a:pt x="398" y="634"/>
                  </a:lnTo>
                  <a:lnTo>
                    <a:pt x="387" y="641"/>
                  </a:lnTo>
                  <a:lnTo>
                    <a:pt x="373" y="648"/>
                  </a:lnTo>
                  <a:lnTo>
                    <a:pt x="337" y="655"/>
                  </a:lnTo>
                  <a:lnTo>
                    <a:pt x="297" y="655"/>
                  </a:lnTo>
                  <a:lnTo>
                    <a:pt x="258" y="652"/>
                  </a:lnTo>
                  <a:lnTo>
                    <a:pt x="226" y="641"/>
                  </a:lnTo>
                  <a:lnTo>
                    <a:pt x="215" y="637"/>
                  </a:lnTo>
                  <a:lnTo>
                    <a:pt x="208" y="630"/>
                  </a:lnTo>
                  <a:lnTo>
                    <a:pt x="201" y="623"/>
                  </a:lnTo>
                  <a:lnTo>
                    <a:pt x="201" y="612"/>
                  </a:lnTo>
                  <a:lnTo>
                    <a:pt x="186" y="580"/>
                  </a:lnTo>
                  <a:lnTo>
                    <a:pt x="168" y="548"/>
                  </a:lnTo>
                  <a:lnTo>
                    <a:pt x="147" y="512"/>
                  </a:lnTo>
                  <a:lnTo>
                    <a:pt x="133" y="480"/>
                  </a:lnTo>
                  <a:lnTo>
                    <a:pt x="122" y="451"/>
                  </a:lnTo>
                  <a:lnTo>
                    <a:pt x="115" y="426"/>
                  </a:lnTo>
                  <a:lnTo>
                    <a:pt x="111" y="369"/>
                  </a:lnTo>
                  <a:lnTo>
                    <a:pt x="107" y="311"/>
                  </a:lnTo>
                  <a:lnTo>
                    <a:pt x="104" y="254"/>
                  </a:lnTo>
                  <a:lnTo>
                    <a:pt x="93" y="218"/>
                  </a:lnTo>
                  <a:close/>
                </a:path>
              </a:pathLst>
            </a:custGeom>
            <a:solidFill>
              <a:srgbClr val="000000"/>
            </a:solidFill>
            <a:ln w="9525">
              <a:noFill/>
              <a:round/>
              <a:headEnd/>
              <a:tailEnd/>
            </a:ln>
          </p:spPr>
          <p:txBody>
            <a:bodyPr/>
            <a:lstStyle/>
            <a:p>
              <a:endParaRPr lang="en-US"/>
            </a:p>
          </p:txBody>
        </p:sp>
        <p:sp>
          <p:nvSpPr>
            <p:cNvPr id="39014" name="Freeform 101"/>
            <p:cNvSpPr>
              <a:spLocks noEditPoints="1"/>
            </p:cNvSpPr>
            <p:nvPr/>
          </p:nvSpPr>
          <p:spPr bwMode="auto">
            <a:xfrm>
              <a:off x="2336" y="2917"/>
              <a:ext cx="1094" cy="944"/>
            </a:xfrm>
            <a:custGeom>
              <a:avLst/>
              <a:gdLst>
                <a:gd name="T0" fmla="*/ 350979 w 627"/>
                <a:gd name="T1" fmla="*/ 4811 h 677"/>
                <a:gd name="T2" fmla="*/ 213904 w 627"/>
                <a:gd name="T3" fmla="*/ 10649 h 677"/>
                <a:gd name="T4" fmla="*/ 156941 w 627"/>
                <a:gd name="T5" fmla="*/ 10841 h 677"/>
                <a:gd name="T6" fmla="*/ 120092 w 627"/>
                <a:gd name="T7" fmla="*/ 5773 h 677"/>
                <a:gd name="T8" fmla="*/ 66074 w 627"/>
                <a:gd name="T9" fmla="*/ 3299 h 677"/>
                <a:gd name="T10" fmla="*/ 3188 w 627"/>
                <a:gd name="T11" fmla="*/ 4811 h 677"/>
                <a:gd name="T12" fmla="*/ 3188 w 627"/>
                <a:gd name="T13" fmla="*/ 6573 h 677"/>
                <a:gd name="T14" fmla="*/ 37470 w 627"/>
                <a:gd name="T15" fmla="*/ 9061 h 677"/>
                <a:gd name="T16" fmla="*/ 77252 w 627"/>
                <a:gd name="T17" fmla="*/ 12582 h 677"/>
                <a:gd name="T18" fmla="*/ 88375 w 627"/>
                <a:gd name="T19" fmla="*/ 18951 h 677"/>
                <a:gd name="T20" fmla="*/ 105999 w 627"/>
                <a:gd name="T21" fmla="*/ 26694 h 677"/>
                <a:gd name="T22" fmla="*/ 163538 w 627"/>
                <a:gd name="T23" fmla="*/ 33868 h 677"/>
                <a:gd name="T24" fmla="*/ 168876 w 627"/>
                <a:gd name="T25" fmla="*/ 35033 h 677"/>
                <a:gd name="T26" fmla="*/ 231691 w 627"/>
                <a:gd name="T27" fmla="*/ 36433 h 677"/>
                <a:gd name="T28" fmla="*/ 308032 w 627"/>
                <a:gd name="T29" fmla="*/ 35985 h 677"/>
                <a:gd name="T30" fmla="*/ 342314 w 627"/>
                <a:gd name="T31" fmla="*/ 33868 h 677"/>
                <a:gd name="T32" fmla="*/ 390994 w 627"/>
                <a:gd name="T33" fmla="*/ 28871 h 677"/>
                <a:gd name="T34" fmla="*/ 442485 w 627"/>
                <a:gd name="T35" fmla="*/ 22479 h 677"/>
                <a:gd name="T36" fmla="*/ 437237 w 627"/>
                <a:gd name="T37" fmla="*/ 18951 h 677"/>
                <a:gd name="T38" fmla="*/ 430774 w 627"/>
                <a:gd name="T39" fmla="*/ 15652 h 677"/>
                <a:gd name="T40" fmla="*/ 428379 w 627"/>
                <a:gd name="T41" fmla="*/ 13548 h 677"/>
                <a:gd name="T42" fmla="*/ 437237 w 627"/>
                <a:gd name="T43" fmla="*/ 10291 h 677"/>
                <a:gd name="T44" fmla="*/ 476769 w 627"/>
                <a:gd name="T45" fmla="*/ 6202 h 677"/>
                <a:gd name="T46" fmla="*/ 496852 w 627"/>
                <a:gd name="T47" fmla="*/ 1765 h 677"/>
                <a:gd name="T48" fmla="*/ 464896 w 627"/>
                <a:gd name="T49" fmla="*/ 152 h 677"/>
                <a:gd name="T50" fmla="*/ 410492 w 627"/>
                <a:gd name="T51" fmla="*/ 770 h 677"/>
                <a:gd name="T52" fmla="*/ 179713 w 627"/>
                <a:gd name="T53" fmla="*/ 34255 h 677"/>
                <a:gd name="T54" fmla="*/ 176541 w 627"/>
                <a:gd name="T55" fmla="*/ 33518 h 677"/>
                <a:gd name="T56" fmla="*/ 120092 w 627"/>
                <a:gd name="T57" fmla="*/ 26308 h 677"/>
                <a:gd name="T58" fmla="*/ 102848 w 627"/>
                <a:gd name="T59" fmla="*/ 18951 h 677"/>
                <a:gd name="T60" fmla="*/ 91725 w 627"/>
                <a:gd name="T61" fmla="*/ 12188 h 677"/>
                <a:gd name="T62" fmla="*/ 46028 w 627"/>
                <a:gd name="T63" fmla="*/ 8337 h 677"/>
                <a:gd name="T64" fmla="*/ 17268 w 627"/>
                <a:gd name="T65" fmla="*/ 6404 h 677"/>
                <a:gd name="T66" fmla="*/ 23192 w 627"/>
                <a:gd name="T67" fmla="*/ 5013 h 677"/>
                <a:gd name="T68" fmla="*/ 77252 w 627"/>
                <a:gd name="T69" fmla="*/ 4422 h 677"/>
                <a:gd name="T70" fmla="*/ 136830 w 627"/>
                <a:gd name="T71" fmla="*/ 10649 h 677"/>
                <a:gd name="T72" fmla="*/ 163538 w 627"/>
                <a:gd name="T73" fmla="*/ 12188 h 677"/>
                <a:gd name="T74" fmla="*/ 248188 w 627"/>
                <a:gd name="T75" fmla="*/ 10649 h 677"/>
                <a:gd name="T76" fmla="*/ 376332 w 627"/>
                <a:gd name="T77" fmla="*/ 4641 h 677"/>
                <a:gd name="T78" fmla="*/ 428379 w 627"/>
                <a:gd name="T79" fmla="*/ 1353 h 677"/>
                <a:gd name="T80" fmla="*/ 476769 w 627"/>
                <a:gd name="T81" fmla="*/ 1562 h 677"/>
                <a:gd name="T82" fmla="*/ 482182 w 627"/>
                <a:gd name="T83" fmla="*/ 3043 h 677"/>
                <a:gd name="T84" fmla="*/ 442485 w 627"/>
                <a:gd name="T85" fmla="*/ 7687 h 677"/>
                <a:gd name="T86" fmla="*/ 405129 w 627"/>
                <a:gd name="T87" fmla="*/ 10841 h 677"/>
                <a:gd name="T88" fmla="*/ 413923 w 627"/>
                <a:gd name="T89" fmla="*/ 13178 h 677"/>
                <a:gd name="T90" fmla="*/ 410492 w 627"/>
                <a:gd name="T91" fmla="*/ 15302 h 677"/>
                <a:gd name="T92" fmla="*/ 419602 w 627"/>
                <a:gd name="T93" fmla="*/ 19956 h 677"/>
                <a:gd name="T94" fmla="*/ 425212 w 627"/>
                <a:gd name="T95" fmla="*/ 23392 h 677"/>
                <a:gd name="T96" fmla="*/ 382322 w 627"/>
                <a:gd name="T97" fmla="*/ 28048 h 677"/>
                <a:gd name="T98" fmla="*/ 331437 w 627"/>
                <a:gd name="T99" fmla="*/ 33683 h 677"/>
                <a:gd name="T100" fmla="*/ 285557 w 627"/>
                <a:gd name="T101" fmla="*/ 35448 h 677"/>
                <a:gd name="T102" fmla="*/ 179713 w 627"/>
                <a:gd name="T103" fmla="*/ 34255 h 6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7"/>
                <a:gd name="T157" fmla="*/ 0 h 677"/>
                <a:gd name="T158" fmla="*/ 627 w 627"/>
                <a:gd name="T159" fmla="*/ 677 h 6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7" h="677">
                  <a:moveTo>
                    <a:pt x="473" y="61"/>
                  </a:moveTo>
                  <a:lnTo>
                    <a:pt x="473" y="61"/>
                  </a:lnTo>
                  <a:lnTo>
                    <a:pt x="459" y="75"/>
                  </a:lnTo>
                  <a:lnTo>
                    <a:pt x="441" y="89"/>
                  </a:lnTo>
                  <a:lnTo>
                    <a:pt x="416" y="111"/>
                  </a:lnTo>
                  <a:lnTo>
                    <a:pt x="384" y="136"/>
                  </a:lnTo>
                  <a:lnTo>
                    <a:pt x="344" y="158"/>
                  </a:lnTo>
                  <a:lnTo>
                    <a:pt x="305" y="179"/>
                  </a:lnTo>
                  <a:lnTo>
                    <a:pt x="269" y="197"/>
                  </a:lnTo>
                  <a:lnTo>
                    <a:pt x="233" y="204"/>
                  </a:lnTo>
                  <a:lnTo>
                    <a:pt x="219" y="208"/>
                  </a:lnTo>
                  <a:lnTo>
                    <a:pt x="208" y="208"/>
                  </a:lnTo>
                  <a:lnTo>
                    <a:pt x="197" y="201"/>
                  </a:lnTo>
                  <a:lnTo>
                    <a:pt x="190" y="193"/>
                  </a:lnTo>
                  <a:lnTo>
                    <a:pt x="179" y="161"/>
                  </a:lnTo>
                  <a:lnTo>
                    <a:pt x="165" y="125"/>
                  </a:lnTo>
                  <a:lnTo>
                    <a:pt x="151" y="107"/>
                  </a:lnTo>
                  <a:lnTo>
                    <a:pt x="136" y="89"/>
                  </a:lnTo>
                  <a:lnTo>
                    <a:pt x="122" y="75"/>
                  </a:lnTo>
                  <a:lnTo>
                    <a:pt x="104" y="68"/>
                  </a:lnTo>
                  <a:lnTo>
                    <a:pt x="83" y="61"/>
                  </a:lnTo>
                  <a:lnTo>
                    <a:pt x="61" y="61"/>
                  </a:lnTo>
                  <a:lnTo>
                    <a:pt x="40" y="68"/>
                  </a:lnTo>
                  <a:lnTo>
                    <a:pt x="18" y="79"/>
                  </a:lnTo>
                  <a:lnTo>
                    <a:pt x="4" y="89"/>
                  </a:lnTo>
                  <a:lnTo>
                    <a:pt x="0" y="107"/>
                  </a:lnTo>
                  <a:lnTo>
                    <a:pt x="4" y="122"/>
                  </a:lnTo>
                  <a:lnTo>
                    <a:pt x="11" y="136"/>
                  </a:lnTo>
                  <a:lnTo>
                    <a:pt x="22" y="147"/>
                  </a:lnTo>
                  <a:lnTo>
                    <a:pt x="32" y="158"/>
                  </a:lnTo>
                  <a:lnTo>
                    <a:pt x="47" y="168"/>
                  </a:lnTo>
                  <a:lnTo>
                    <a:pt x="65" y="183"/>
                  </a:lnTo>
                  <a:lnTo>
                    <a:pt x="79" y="193"/>
                  </a:lnTo>
                  <a:lnTo>
                    <a:pt x="86" y="211"/>
                  </a:lnTo>
                  <a:lnTo>
                    <a:pt x="97" y="233"/>
                  </a:lnTo>
                  <a:lnTo>
                    <a:pt x="104" y="265"/>
                  </a:lnTo>
                  <a:lnTo>
                    <a:pt x="108" y="308"/>
                  </a:lnTo>
                  <a:lnTo>
                    <a:pt x="111" y="351"/>
                  </a:lnTo>
                  <a:lnTo>
                    <a:pt x="111" y="387"/>
                  </a:lnTo>
                  <a:lnTo>
                    <a:pt x="115" y="423"/>
                  </a:lnTo>
                  <a:lnTo>
                    <a:pt x="122" y="459"/>
                  </a:lnTo>
                  <a:lnTo>
                    <a:pt x="133" y="494"/>
                  </a:lnTo>
                  <a:lnTo>
                    <a:pt x="151" y="523"/>
                  </a:lnTo>
                  <a:lnTo>
                    <a:pt x="165" y="555"/>
                  </a:lnTo>
                  <a:lnTo>
                    <a:pt x="187" y="591"/>
                  </a:lnTo>
                  <a:lnTo>
                    <a:pt x="205" y="627"/>
                  </a:lnTo>
                  <a:lnTo>
                    <a:pt x="205" y="638"/>
                  </a:lnTo>
                  <a:lnTo>
                    <a:pt x="212" y="648"/>
                  </a:lnTo>
                  <a:lnTo>
                    <a:pt x="226" y="656"/>
                  </a:lnTo>
                  <a:lnTo>
                    <a:pt x="244" y="663"/>
                  </a:lnTo>
                  <a:lnTo>
                    <a:pt x="265" y="670"/>
                  </a:lnTo>
                  <a:lnTo>
                    <a:pt x="291" y="674"/>
                  </a:lnTo>
                  <a:lnTo>
                    <a:pt x="316" y="677"/>
                  </a:lnTo>
                  <a:lnTo>
                    <a:pt x="341" y="674"/>
                  </a:lnTo>
                  <a:lnTo>
                    <a:pt x="362" y="674"/>
                  </a:lnTo>
                  <a:lnTo>
                    <a:pt x="387" y="666"/>
                  </a:lnTo>
                  <a:lnTo>
                    <a:pt x="405" y="659"/>
                  </a:lnTo>
                  <a:lnTo>
                    <a:pt x="420" y="648"/>
                  </a:lnTo>
                  <a:lnTo>
                    <a:pt x="427" y="638"/>
                  </a:lnTo>
                  <a:lnTo>
                    <a:pt x="430" y="627"/>
                  </a:lnTo>
                  <a:lnTo>
                    <a:pt x="441" y="602"/>
                  </a:lnTo>
                  <a:lnTo>
                    <a:pt x="455" y="577"/>
                  </a:lnTo>
                  <a:lnTo>
                    <a:pt x="473" y="555"/>
                  </a:lnTo>
                  <a:lnTo>
                    <a:pt x="491" y="534"/>
                  </a:lnTo>
                  <a:lnTo>
                    <a:pt x="516" y="505"/>
                  </a:lnTo>
                  <a:lnTo>
                    <a:pt x="534" y="476"/>
                  </a:lnTo>
                  <a:lnTo>
                    <a:pt x="552" y="448"/>
                  </a:lnTo>
                  <a:lnTo>
                    <a:pt x="556" y="430"/>
                  </a:lnTo>
                  <a:lnTo>
                    <a:pt x="556" y="416"/>
                  </a:lnTo>
                  <a:lnTo>
                    <a:pt x="552" y="394"/>
                  </a:lnTo>
                  <a:lnTo>
                    <a:pt x="545" y="369"/>
                  </a:lnTo>
                  <a:lnTo>
                    <a:pt x="549" y="351"/>
                  </a:lnTo>
                  <a:lnTo>
                    <a:pt x="549" y="333"/>
                  </a:lnTo>
                  <a:lnTo>
                    <a:pt x="549" y="319"/>
                  </a:lnTo>
                  <a:lnTo>
                    <a:pt x="545" y="304"/>
                  </a:lnTo>
                  <a:lnTo>
                    <a:pt x="541" y="290"/>
                  </a:lnTo>
                  <a:lnTo>
                    <a:pt x="531" y="276"/>
                  </a:lnTo>
                  <a:lnTo>
                    <a:pt x="538" y="265"/>
                  </a:lnTo>
                  <a:lnTo>
                    <a:pt x="538" y="251"/>
                  </a:lnTo>
                  <a:lnTo>
                    <a:pt x="534" y="229"/>
                  </a:lnTo>
                  <a:lnTo>
                    <a:pt x="527" y="211"/>
                  </a:lnTo>
                  <a:lnTo>
                    <a:pt x="538" y="201"/>
                  </a:lnTo>
                  <a:lnTo>
                    <a:pt x="549" y="190"/>
                  </a:lnTo>
                  <a:lnTo>
                    <a:pt x="563" y="165"/>
                  </a:lnTo>
                  <a:lnTo>
                    <a:pt x="570" y="154"/>
                  </a:lnTo>
                  <a:lnTo>
                    <a:pt x="581" y="136"/>
                  </a:lnTo>
                  <a:lnTo>
                    <a:pt x="599" y="115"/>
                  </a:lnTo>
                  <a:lnTo>
                    <a:pt x="613" y="93"/>
                  </a:lnTo>
                  <a:lnTo>
                    <a:pt x="624" y="72"/>
                  </a:lnTo>
                  <a:lnTo>
                    <a:pt x="627" y="46"/>
                  </a:lnTo>
                  <a:lnTo>
                    <a:pt x="624" y="32"/>
                  </a:lnTo>
                  <a:lnTo>
                    <a:pt x="620" y="25"/>
                  </a:lnTo>
                  <a:lnTo>
                    <a:pt x="609" y="14"/>
                  </a:lnTo>
                  <a:lnTo>
                    <a:pt x="599" y="7"/>
                  </a:lnTo>
                  <a:lnTo>
                    <a:pt x="584" y="3"/>
                  </a:lnTo>
                  <a:lnTo>
                    <a:pt x="566" y="0"/>
                  </a:lnTo>
                  <a:lnTo>
                    <a:pt x="549" y="3"/>
                  </a:lnTo>
                  <a:lnTo>
                    <a:pt x="531" y="7"/>
                  </a:lnTo>
                  <a:lnTo>
                    <a:pt x="516" y="14"/>
                  </a:lnTo>
                  <a:lnTo>
                    <a:pt x="491" y="36"/>
                  </a:lnTo>
                  <a:lnTo>
                    <a:pt x="473" y="61"/>
                  </a:lnTo>
                  <a:close/>
                  <a:moveTo>
                    <a:pt x="226" y="634"/>
                  </a:moveTo>
                  <a:lnTo>
                    <a:pt x="226" y="634"/>
                  </a:lnTo>
                  <a:lnTo>
                    <a:pt x="222" y="631"/>
                  </a:lnTo>
                  <a:lnTo>
                    <a:pt x="222" y="627"/>
                  </a:lnTo>
                  <a:lnTo>
                    <a:pt x="222" y="623"/>
                  </a:lnTo>
                  <a:lnTo>
                    <a:pt x="222" y="620"/>
                  </a:lnTo>
                  <a:lnTo>
                    <a:pt x="205" y="584"/>
                  </a:lnTo>
                  <a:lnTo>
                    <a:pt x="183" y="545"/>
                  </a:lnTo>
                  <a:lnTo>
                    <a:pt x="165" y="516"/>
                  </a:lnTo>
                  <a:lnTo>
                    <a:pt x="151" y="487"/>
                  </a:lnTo>
                  <a:lnTo>
                    <a:pt x="140" y="455"/>
                  </a:lnTo>
                  <a:lnTo>
                    <a:pt x="133" y="419"/>
                  </a:lnTo>
                  <a:lnTo>
                    <a:pt x="129" y="351"/>
                  </a:lnTo>
                  <a:lnTo>
                    <a:pt x="126" y="308"/>
                  </a:lnTo>
                  <a:lnTo>
                    <a:pt x="122" y="261"/>
                  </a:lnTo>
                  <a:lnTo>
                    <a:pt x="115" y="226"/>
                  </a:lnTo>
                  <a:lnTo>
                    <a:pt x="104" y="201"/>
                  </a:lnTo>
                  <a:lnTo>
                    <a:pt x="90" y="183"/>
                  </a:lnTo>
                  <a:lnTo>
                    <a:pt x="75" y="168"/>
                  </a:lnTo>
                  <a:lnTo>
                    <a:pt x="58" y="154"/>
                  </a:lnTo>
                  <a:lnTo>
                    <a:pt x="47" y="143"/>
                  </a:lnTo>
                  <a:lnTo>
                    <a:pt x="29" y="129"/>
                  </a:lnTo>
                  <a:lnTo>
                    <a:pt x="22" y="118"/>
                  </a:lnTo>
                  <a:lnTo>
                    <a:pt x="18" y="107"/>
                  </a:lnTo>
                  <a:lnTo>
                    <a:pt x="22" y="100"/>
                  </a:lnTo>
                  <a:lnTo>
                    <a:pt x="29" y="93"/>
                  </a:lnTo>
                  <a:lnTo>
                    <a:pt x="47" y="82"/>
                  </a:lnTo>
                  <a:lnTo>
                    <a:pt x="65" y="79"/>
                  </a:lnTo>
                  <a:lnTo>
                    <a:pt x="79" y="79"/>
                  </a:lnTo>
                  <a:lnTo>
                    <a:pt x="97" y="82"/>
                  </a:lnTo>
                  <a:lnTo>
                    <a:pt x="108" y="89"/>
                  </a:lnTo>
                  <a:lnTo>
                    <a:pt x="118" y="97"/>
                  </a:lnTo>
                  <a:lnTo>
                    <a:pt x="140" y="122"/>
                  </a:lnTo>
                  <a:lnTo>
                    <a:pt x="158" y="158"/>
                  </a:lnTo>
                  <a:lnTo>
                    <a:pt x="172" y="197"/>
                  </a:lnTo>
                  <a:lnTo>
                    <a:pt x="176" y="208"/>
                  </a:lnTo>
                  <a:lnTo>
                    <a:pt x="183" y="215"/>
                  </a:lnTo>
                  <a:lnTo>
                    <a:pt x="194" y="222"/>
                  </a:lnTo>
                  <a:lnTo>
                    <a:pt x="205" y="226"/>
                  </a:lnTo>
                  <a:lnTo>
                    <a:pt x="219" y="226"/>
                  </a:lnTo>
                  <a:lnTo>
                    <a:pt x="233" y="226"/>
                  </a:lnTo>
                  <a:lnTo>
                    <a:pt x="273" y="215"/>
                  </a:lnTo>
                  <a:lnTo>
                    <a:pt x="312" y="197"/>
                  </a:lnTo>
                  <a:lnTo>
                    <a:pt x="355" y="172"/>
                  </a:lnTo>
                  <a:lnTo>
                    <a:pt x="394" y="150"/>
                  </a:lnTo>
                  <a:lnTo>
                    <a:pt x="430" y="125"/>
                  </a:lnTo>
                  <a:lnTo>
                    <a:pt x="455" y="104"/>
                  </a:lnTo>
                  <a:lnTo>
                    <a:pt x="473" y="86"/>
                  </a:lnTo>
                  <a:lnTo>
                    <a:pt x="488" y="72"/>
                  </a:lnTo>
                  <a:lnTo>
                    <a:pt x="506" y="50"/>
                  </a:lnTo>
                  <a:lnTo>
                    <a:pt x="527" y="29"/>
                  </a:lnTo>
                  <a:lnTo>
                    <a:pt x="538" y="25"/>
                  </a:lnTo>
                  <a:lnTo>
                    <a:pt x="552" y="21"/>
                  </a:lnTo>
                  <a:lnTo>
                    <a:pt x="566" y="18"/>
                  </a:lnTo>
                  <a:lnTo>
                    <a:pt x="581" y="21"/>
                  </a:lnTo>
                  <a:lnTo>
                    <a:pt x="599" y="29"/>
                  </a:lnTo>
                  <a:lnTo>
                    <a:pt x="602" y="32"/>
                  </a:lnTo>
                  <a:lnTo>
                    <a:pt x="606" y="39"/>
                  </a:lnTo>
                  <a:lnTo>
                    <a:pt x="609" y="50"/>
                  </a:lnTo>
                  <a:lnTo>
                    <a:pt x="606" y="57"/>
                  </a:lnTo>
                  <a:lnTo>
                    <a:pt x="599" y="82"/>
                  </a:lnTo>
                  <a:lnTo>
                    <a:pt x="584" y="104"/>
                  </a:lnTo>
                  <a:lnTo>
                    <a:pt x="566" y="125"/>
                  </a:lnTo>
                  <a:lnTo>
                    <a:pt x="556" y="143"/>
                  </a:lnTo>
                  <a:lnTo>
                    <a:pt x="549" y="154"/>
                  </a:lnTo>
                  <a:lnTo>
                    <a:pt x="531" y="179"/>
                  </a:lnTo>
                  <a:lnTo>
                    <a:pt x="520" y="193"/>
                  </a:lnTo>
                  <a:lnTo>
                    <a:pt x="509" y="201"/>
                  </a:lnTo>
                  <a:lnTo>
                    <a:pt x="498" y="204"/>
                  </a:lnTo>
                  <a:lnTo>
                    <a:pt x="506" y="215"/>
                  </a:lnTo>
                  <a:lnTo>
                    <a:pt x="513" y="226"/>
                  </a:lnTo>
                  <a:lnTo>
                    <a:pt x="520" y="244"/>
                  </a:lnTo>
                  <a:lnTo>
                    <a:pt x="520" y="258"/>
                  </a:lnTo>
                  <a:lnTo>
                    <a:pt x="513" y="272"/>
                  </a:lnTo>
                  <a:lnTo>
                    <a:pt x="509" y="279"/>
                  </a:lnTo>
                  <a:lnTo>
                    <a:pt x="516" y="283"/>
                  </a:lnTo>
                  <a:lnTo>
                    <a:pt x="527" y="301"/>
                  </a:lnTo>
                  <a:lnTo>
                    <a:pt x="531" y="322"/>
                  </a:lnTo>
                  <a:lnTo>
                    <a:pt x="531" y="344"/>
                  </a:lnTo>
                  <a:lnTo>
                    <a:pt x="527" y="365"/>
                  </a:lnTo>
                  <a:lnTo>
                    <a:pt x="527" y="369"/>
                  </a:lnTo>
                  <a:lnTo>
                    <a:pt x="527" y="373"/>
                  </a:lnTo>
                  <a:lnTo>
                    <a:pt x="534" y="394"/>
                  </a:lnTo>
                  <a:lnTo>
                    <a:pt x="538" y="416"/>
                  </a:lnTo>
                  <a:lnTo>
                    <a:pt x="534" y="433"/>
                  </a:lnTo>
                  <a:lnTo>
                    <a:pt x="531" y="451"/>
                  </a:lnTo>
                  <a:lnTo>
                    <a:pt x="520" y="469"/>
                  </a:lnTo>
                  <a:lnTo>
                    <a:pt x="509" y="487"/>
                  </a:lnTo>
                  <a:lnTo>
                    <a:pt x="480" y="519"/>
                  </a:lnTo>
                  <a:lnTo>
                    <a:pt x="459" y="545"/>
                  </a:lnTo>
                  <a:lnTo>
                    <a:pt x="441" y="570"/>
                  </a:lnTo>
                  <a:lnTo>
                    <a:pt x="423" y="595"/>
                  </a:lnTo>
                  <a:lnTo>
                    <a:pt x="416" y="623"/>
                  </a:lnTo>
                  <a:lnTo>
                    <a:pt x="409" y="634"/>
                  </a:lnTo>
                  <a:lnTo>
                    <a:pt x="402" y="641"/>
                  </a:lnTo>
                  <a:lnTo>
                    <a:pt x="380" y="648"/>
                  </a:lnTo>
                  <a:lnTo>
                    <a:pt x="359" y="656"/>
                  </a:lnTo>
                  <a:lnTo>
                    <a:pt x="337" y="656"/>
                  </a:lnTo>
                  <a:lnTo>
                    <a:pt x="291" y="656"/>
                  </a:lnTo>
                  <a:lnTo>
                    <a:pt x="251" y="648"/>
                  </a:lnTo>
                  <a:lnTo>
                    <a:pt x="237" y="641"/>
                  </a:lnTo>
                  <a:lnTo>
                    <a:pt x="226" y="634"/>
                  </a:lnTo>
                  <a:close/>
                </a:path>
              </a:pathLst>
            </a:custGeom>
            <a:solidFill>
              <a:srgbClr val="000000"/>
            </a:solidFill>
            <a:ln w="9525">
              <a:noFill/>
              <a:round/>
              <a:headEnd/>
              <a:tailEnd/>
            </a:ln>
          </p:spPr>
          <p:txBody>
            <a:bodyPr/>
            <a:lstStyle/>
            <a:p>
              <a:endParaRPr lang="en-US"/>
            </a:p>
          </p:txBody>
        </p:sp>
        <p:sp>
          <p:nvSpPr>
            <p:cNvPr id="39015" name="Freeform 102"/>
            <p:cNvSpPr>
              <a:spLocks/>
            </p:cNvSpPr>
            <p:nvPr/>
          </p:nvSpPr>
          <p:spPr bwMode="auto">
            <a:xfrm>
              <a:off x="3205" y="3406"/>
              <a:ext cx="57" cy="70"/>
            </a:xfrm>
            <a:custGeom>
              <a:avLst/>
              <a:gdLst>
                <a:gd name="T0" fmla="*/ 23121 w 33"/>
                <a:gd name="T1" fmla="*/ 0 h 50"/>
                <a:gd name="T2" fmla="*/ 23121 w 33"/>
                <a:gd name="T3" fmla="*/ 0 h 50"/>
                <a:gd name="T4" fmla="*/ 15583 w 33"/>
                <a:gd name="T5" fmla="*/ 1429 h 50"/>
                <a:gd name="T6" fmla="*/ 10671 w 33"/>
                <a:gd name="T7" fmla="*/ 2029 h 50"/>
                <a:gd name="T8" fmla="*/ 5627 w 33"/>
                <a:gd name="T9" fmla="*/ 2430 h 50"/>
                <a:gd name="T10" fmla="*/ 5627 w 33"/>
                <a:gd name="T11" fmla="*/ 2430 h 50"/>
                <a:gd name="T12" fmla="*/ 0 w 33"/>
                <a:gd name="T13" fmla="*/ 2841 h 50"/>
                <a:gd name="T14" fmla="*/ 5627 w 33"/>
                <a:gd name="T15" fmla="*/ 2841 h 50"/>
                <a:gd name="T16" fmla="*/ 12746 w 33"/>
                <a:gd name="T17" fmla="*/ 2667 h 50"/>
                <a:gd name="T18" fmla="*/ 23121 w 33"/>
                <a:gd name="T19" fmla="*/ 2029 h 50"/>
                <a:gd name="T20" fmla="*/ 23121 w 33"/>
                <a:gd name="T21" fmla="*/ 2029 h 50"/>
                <a:gd name="T22" fmla="*/ 23121 w 33"/>
                <a:gd name="T23" fmla="*/ 1813 h 50"/>
                <a:gd name="T24" fmla="*/ 23121 w 33"/>
                <a:gd name="T25" fmla="*/ 1813 h 50"/>
                <a:gd name="T26" fmla="*/ 17525 w 33"/>
                <a:gd name="T27" fmla="*/ 1021 h 50"/>
                <a:gd name="T28" fmla="*/ 17525 w 33"/>
                <a:gd name="T29" fmla="*/ 1021 h 50"/>
                <a:gd name="T30" fmla="*/ 20377 w 33"/>
                <a:gd name="T31" fmla="*/ 809 h 50"/>
                <a:gd name="T32" fmla="*/ 23121 w 33"/>
                <a:gd name="T33" fmla="*/ 0 h 50"/>
                <a:gd name="T34" fmla="*/ 23121 w 33"/>
                <a:gd name="T35" fmla="*/ 0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50"/>
                <a:gd name="T56" fmla="*/ 33 w 33"/>
                <a:gd name="T57" fmla="*/ 50 h 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50">
                  <a:moveTo>
                    <a:pt x="33" y="0"/>
                  </a:moveTo>
                  <a:lnTo>
                    <a:pt x="33" y="0"/>
                  </a:lnTo>
                  <a:lnTo>
                    <a:pt x="22" y="25"/>
                  </a:lnTo>
                  <a:lnTo>
                    <a:pt x="15" y="36"/>
                  </a:lnTo>
                  <a:lnTo>
                    <a:pt x="8" y="43"/>
                  </a:lnTo>
                  <a:lnTo>
                    <a:pt x="0" y="50"/>
                  </a:lnTo>
                  <a:lnTo>
                    <a:pt x="8" y="50"/>
                  </a:lnTo>
                  <a:lnTo>
                    <a:pt x="18" y="47"/>
                  </a:lnTo>
                  <a:lnTo>
                    <a:pt x="33" y="36"/>
                  </a:lnTo>
                  <a:lnTo>
                    <a:pt x="33" y="32"/>
                  </a:lnTo>
                  <a:lnTo>
                    <a:pt x="25" y="18"/>
                  </a:lnTo>
                  <a:lnTo>
                    <a:pt x="29" y="14"/>
                  </a:lnTo>
                  <a:lnTo>
                    <a:pt x="33" y="0"/>
                  </a:lnTo>
                  <a:close/>
                </a:path>
              </a:pathLst>
            </a:custGeom>
            <a:solidFill>
              <a:srgbClr val="000000"/>
            </a:solidFill>
            <a:ln w="9525">
              <a:noFill/>
              <a:round/>
              <a:headEnd/>
              <a:tailEnd/>
            </a:ln>
          </p:spPr>
          <p:txBody>
            <a:bodyPr/>
            <a:lstStyle/>
            <a:p>
              <a:endParaRPr lang="en-US"/>
            </a:p>
          </p:txBody>
        </p:sp>
        <p:sp>
          <p:nvSpPr>
            <p:cNvPr id="39016" name="Freeform 103"/>
            <p:cNvSpPr>
              <a:spLocks/>
            </p:cNvSpPr>
            <p:nvPr/>
          </p:nvSpPr>
          <p:spPr bwMode="auto">
            <a:xfrm>
              <a:off x="2367" y="2942"/>
              <a:ext cx="1031" cy="890"/>
            </a:xfrm>
            <a:custGeom>
              <a:avLst/>
              <a:gdLst>
                <a:gd name="T0" fmla="*/ 162003 w 591"/>
                <a:gd name="T1" fmla="*/ 32850 h 638"/>
                <a:gd name="T2" fmla="*/ 150713 w 591"/>
                <a:gd name="T3" fmla="*/ 31511 h 638"/>
                <a:gd name="T4" fmla="*/ 102678 w 591"/>
                <a:gd name="T5" fmla="*/ 25061 h 638"/>
                <a:gd name="T6" fmla="*/ 91605 w 591"/>
                <a:gd name="T7" fmla="*/ 22176 h 638"/>
                <a:gd name="T8" fmla="*/ 91605 w 591"/>
                <a:gd name="T9" fmla="*/ 19086 h 638"/>
                <a:gd name="T10" fmla="*/ 82419 w 591"/>
                <a:gd name="T11" fmla="*/ 12803 h 638"/>
                <a:gd name="T12" fmla="*/ 65991 w 591"/>
                <a:gd name="T13" fmla="*/ 9335 h 638"/>
                <a:gd name="T14" fmla="*/ 51456 w 591"/>
                <a:gd name="T15" fmla="*/ 8357 h 638"/>
                <a:gd name="T16" fmla="*/ 23174 w 591"/>
                <a:gd name="T17" fmla="*/ 6789 h 638"/>
                <a:gd name="T18" fmla="*/ 3185 w 591"/>
                <a:gd name="T19" fmla="*/ 5630 h 638"/>
                <a:gd name="T20" fmla="*/ 3185 w 591"/>
                <a:gd name="T21" fmla="*/ 4440 h 638"/>
                <a:gd name="T22" fmla="*/ 20067 w 591"/>
                <a:gd name="T23" fmla="*/ 3713 h 638"/>
                <a:gd name="T24" fmla="*/ 37222 w 591"/>
                <a:gd name="T25" fmla="*/ 3453 h 638"/>
                <a:gd name="T26" fmla="*/ 62886 w 591"/>
                <a:gd name="T27" fmla="*/ 3713 h 638"/>
                <a:gd name="T28" fmla="*/ 85599 w 591"/>
                <a:gd name="T29" fmla="*/ 4659 h 638"/>
                <a:gd name="T30" fmla="*/ 105752 w 591"/>
                <a:gd name="T31" fmla="*/ 6194 h 638"/>
                <a:gd name="T32" fmla="*/ 111156 w 591"/>
                <a:gd name="T33" fmla="*/ 7183 h 638"/>
                <a:gd name="T34" fmla="*/ 122394 w 591"/>
                <a:gd name="T35" fmla="*/ 9941 h 638"/>
                <a:gd name="T36" fmla="*/ 131096 w 591"/>
                <a:gd name="T37" fmla="*/ 10726 h 638"/>
                <a:gd name="T38" fmla="*/ 150713 w 591"/>
                <a:gd name="T39" fmla="*/ 11101 h 638"/>
                <a:gd name="T40" fmla="*/ 170710 w 591"/>
                <a:gd name="T41" fmla="*/ 11101 h 638"/>
                <a:gd name="T42" fmla="*/ 219055 w 591"/>
                <a:gd name="T43" fmla="*/ 10080 h 638"/>
                <a:gd name="T44" fmla="*/ 296593 w 591"/>
                <a:gd name="T45" fmla="*/ 7183 h 638"/>
                <a:gd name="T46" fmla="*/ 335881 w 591"/>
                <a:gd name="T47" fmla="*/ 5415 h 638"/>
                <a:gd name="T48" fmla="*/ 359139 w 591"/>
                <a:gd name="T49" fmla="*/ 4090 h 638"/>
                <a:gd name="T50" fmla="*/ 395766 w 591"/>
                <a:gd name="T51" fmla="*/ 981 h 638"/>
                <a:gd name="T52" fmla="*/ 418445 w 591"/>
                <a:gd name="T53" fmla="*/ 152 h 638"/>
                <a:gd name="T54" fmla="*/ 435412 w 591"/>
                <a:gd name="T55" fmla="*/ 0 h 638"/>
                <a:gd name="T56" fmla="*/ 458662 w 591"/>
                <a:gd name="T57" fmla="*/ 398 h 638"/>
                <a:gd name="T58" fmla="*/ 467320 w 591"/>
                <a:gd name="T59" fmla="*/ 1507 h 638"/>
                <a:gd name="T60" fmla="*/ 464111 w 591"/>
                <a:gd name="T61" fmla="*/ 2932 h 638"/>
                <a:gd name="T62" fmla="*/ 458662 w 591"/>
                <a:gd name="T63" fmla="*/ 3713 h 638"/>
                <a:gd name="T64" fmla="*/ 409815 w 591"/>
                <a:gd name="T65" fmla="*/ 8357 h 638"/>
                <a:gd name="T66" fmla="*/ 395766 w 591"/>
                <a:gd name="T67" fmla="*/ 9479 h 638"/>
                <a:gd name="T68" fmla="*/ 378696 w 591"/>
                <a:gd name="T69" fmla="*/ 10080 h 638"/>
                <a:gd name="T70" fmla="*/ 387701 w 591"/>
                <a:gd name="T71" fmla="*/ 10726 h 638"/>
                <a:gd name="T72" fmla="*/ 398962 w 591"/>
                <a:gd name="T73" fmla="*/ 12054 h 638"/>
                <a:gd name="T74" fmla="*/ 398962 w 591"/>
                <a:gd name="T75" fmla="*/ 12647 h 638"/>
                <a:gd name="T76" fmla="*/ 393357 w 591"/>
                <a:gd name="T77" fmla="*/ 14000 h 638"/>
                <a:gd name="T78" fmla="*/ 390255 w 591"/>
                <a:gd name="T79" fmla="*/ 14186 h 638"/>
                <a:gd name="T80" fmla="*/ 395766 w 591"/>
                <a:gd name="T81" fmla="*/ 14593 h 638"/>
                <a:gd name="T82" fmla="*/ 407423 w 591"/>
                <a:gd name="T83" fmla="*/ 16344 h 638"/>
                <a:gd name="T84" fmla="*/ 407423 w 591"/>
                <a:gd name="T85" fmla="*/ 17465 h 638"/>
                <a:gd name="T86" fmla="*/ 401153 w 591"/>
                <a:gd name="T87" fmla="*/ 19086 h 638"/>
                <a:gd name="T88" fmla="*/ 407423 w 591"/>
                <a:gd name="T89" fmla="*/ 20046 h 638"/>
                <a:gd name="T90" fmla="*/ 413031 w 591"/>
                <a:gd name="T91" fmla="*/ 21773 h 638"/>
                <a:gd name="T92" fmla="*/ 413031 w 591"/>
                <a:gd name="T93" fmla="*/ 22387 h 638"/>
                <a:gd name="T94" fmla="*/ 393357 w 591"/>
                <a:gd name="T95" fmla="*/ 24864 h 638"/>
                <a:gd name="T96" fmla="*/ 353481 w 591"/>
                <a:gd name="T97" fmla="*/ 28194 h 638"/>
                <a:gd name="T98" fmla="*/ 335881 w 591"/>
                <a:gd name="T99" fmla="*/ 29383 h 638"/>
                <a:gd name="T100" fmla="*/ 319374 w 591"/>
                <a:gd name="T101" fmla="*/ 31867 h 638"/>
                <a:gd name="T102" fmla="*/ 312716 w 591"/>
                <a:gd name="T103" fmla="*/ 32850 h 638"/>
                <a:gd name="T104" fmla="*/ 298659 w 591"/>
                <a:gd name="T105" fmla="*/ 33827 h 638"/>
                <a:gd name="T106" fmla="*/ 278780 w 591"/>
                <a:gd name="T107" fmla="*/ 34407 h 638"/>
                <a:gd name="T108" fmla="*/ 225091 w 591"/>
                <a:gd name="T109" fmla="*/ 34668 h 638"/>
                <a:gd name="T110" fmla="*/ 179258 w 591"/>
                <a:gd name="T111" fmla="*/ 34067 h 638"/>
                <a:gd name="T112" fmla="*/ 162003 w 591"/>
                <a:gd name="T113" fmla="*/ 33286 h 638"/>
                <a:gd name="T114" fmla="*/ 162003 w 591"/>
                <a:gd name="T115" fmla="*/ 32850 h 6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1"/>
                <a:gd name="T175" fmla="*/ 0 h 638"/>
                <a:gd name="T176" fmla="*/ 591 w 591"/>
                <a:gd name="T177" fmla="*/ 638 h 6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1" h="638">
                  <a:moveTo>
                    <a:pt x="204" y="605"/>
                  </a:moveTo>
                  <a:lnTo>
                    <a:pt x="204" y="605"/>
                  </a:lnTo>
                  <a:lnTo>
                    <a:pt x="201" y="598"/>
                  </a:lnTo>
                  <a:lnTo>
                    <a:pt x="190" y="580"/>
                  </a:lnTo>
                  <a:lnTo>
                    <a:pt x="161" y="527"/>
                  </a:lnTo>
                  <a:lnTo>
                    <a:pt x="129" y="462"/>
                  </a:lnTo>
                  <a:lnTo>
                    <a:pt x="118" y="430"/>
                  </a:lnTo>
                  <a:lnTo>
                    <a:pt x="115" y="408"/>
                  </a:lnTo>
                  <a:lnTo>
                    <a:pt x="115" y="351"/>
                  </a:lnTo>
                  <a:lnTo>
                    <a:pt x="108" y="272"/>
                  </a:lnTo>
                  <a:lnTo>
                    <a:pt x="104" y="236"/>
                  </a:lnTo>
                  <a:lnTo>
                    <a:pt x="93" y="200"/>
                  </a:lnTo>
                  <a:lnTo>
                    <a:pt x="83" y="172"/>
                  </a:lnTo>
                  <a:lnTo>
                    <a:pt x="72" y="161"/>
                  </a:lnTo>
                  <a:lnTo>
                    <a:pt x="65" y="154"/>
                  </a:lnTo>
                  <a:lnTo>
                    <a:pt x="29" y="125"/>
                  </a:lnTo>
                  <a:lnTo>
                    <a:pt x="14" y="114"/>
                  </a:lnTo>
                  <a:lnTo>
                    <a:pt x="4" y="104"/>
                  </a:lnTo>
                  <a:lnTo>
                    <a:pt x="0" y="93"/>
                  </a:lnTo>
                  <a:lnTo>
                    <a:pt x="4" y="82"/>
                  </a:lnTo>
                  <a:lnTo>
                    <a:pt x="11" y="75"/>
                  </a:lnTo>
                  <a:lnTo>
                    <a:pt x="25" y="68"/>
                  </a:lnTo>
                  <a:lnTo>
                    <a:pt x="47" y="64"/>
                  </a:lnTo>
                  <a:lnTo>
                    <a:pt x="65" y="64"/>
                  </a:lnTo>
                  <a:lnTo>
                    <a:pt x="79" y="68"/>
                  </a:lnTo>
                  <a:lnTo>
                    <a:pt x="97" y="75"/>
                  </a:lnTo>
                  <a:lnTo>
                    <a:pt x="108" y="86"/>
                  </a:lnTo>
                  <a:lnTo>
                    <a:pt x="122" y="100"/>
                  </a:lnTo>
                  <a:lnTo>
                    <a:pt x="133" y="114"/>
                  </a:lnTo>
                  <a:lnTo>
                    <a:pt x="140" y="132"/>
                  </a:lnTo>
                  <a:lnTo>
                    <a:pt x="151" y="165"/>
                  </a:lnTo>
                  <a:lnTo>
                    <a:pt x="154" y="183"/>
                  </a:lnTo>
                  <a:lnTo>
                    <a:pt x="158" y="193"/>
                  </a:lnTo>
                  <a:lnTo>
                    <a:pt x="165" y="197"/>
                  </a:lnTo>
                  <a:lnTo>
                    <a:pt x="176" y="200"/>
                  </a:lnTo>
                  <a:lnTo>
                    <a:pt x="190" y="204"/>
                  </a:lnTo>
                  <a:lnTo>
                    <a:pt x="215" y="204"/>
                  </a:lnTo>
                  <a:lnTo>
                    <a:pt x="244" y="197"/>
                  </a:lnTo>
                  <a:lnTo>
                    <a:pt x="276" y="186"/>
                  </a:lnTo>
                  <a:lnTo>
                    <a:pt x="312" y="168"/>
                  </a:lnTo>
                  <a:lnTo>
                    <a:pt x="373" y="132"/>
                  </a:lnTo>
                  <a:lnTo>
                    <a:pt x="423" y="100"/>
                  </a:lnTo>
                  <a:lnTo>
                    <a:pt x="437" y="89"/>
                  </a:lnTo>
                  <a:lnTo>
                    <a:pt x="452" y="75"/>
                  </a:lnTo>
                  <a:lnTo>
                    <a:pt x="477" y="43"/>
                  </a:lnTo>
                  <a:lnTo>
                    <a:pt x="498" y="18"/>
                  </a:lnTo>
                  <a:lnTo>
                    <a:pt x="513" y="11"/>
                  </a:lnTo>
                  <a:lnTo>
                    <a:pt x="527" y="3"/>
                  </a:lnTo>
                  <a:lnTo>
                    <a:pt x="548" y="0"/>
                  </a:lnTo>
                  <a:lnTo>
                    <a:pt x="563" y="3"/>
                  </a:lnTo>
                  <a:lnTo>
                    <a:pt x="577" y="7"/>
                  </a:lnTo>
                  <a:lnTo>
                    <a:pt x="584" y="18"/>
                  </a:lnTo>
                  <a:lnTo>
                    <a:pt x="588" y="28"/>
                  </a:lnTo>
                  <a:lnTo>
                    <a:pt x="591" y="39"/>
                  </a:lnTo>
                  <a:lnTo>
                    <a:pt x="584" y="54"/>
                  </a:lnTo>
                  <a:lnTo>
                    <a:pt x="577" y="68"/>
                  </a:lnTo>
                  <a:lnTo>
                    <a:pt x="541" y="122"/>
                  </a:lnTo>
                  <a:lnTo>
                    <a:pt x="516" y="154"/>
                  </a:lnTo>
                  <a:lnTo>
                    <a:pt x="509" y="168"/>
                  </a:lnTo>
                  <a:lnTo>
                    <a:pt x="498" y="175"/>
                  </a:lnTo>
                  <a:lnTo>
                    <a:pt x="488" y="183"/>
                  </a:lnTo>
                  <a:lnTo>
                    <a:pt x="477" y="186"/>
                  </a:lnTo>
                  <a:lnTo>
                    <a:pt x="488" y="197"/>
                  </a:lnTo>
                  <a:lnTo>
                    <a:pt x="498" y="211"/>
                  </a:lnTo>
                  <a:lnTo>
                    <a:pt x="502" y="222"/>
                  </a:lnTo>
                  <a:lnTo>
                    <a:pt x="502" y="233"/>
                  </a:lnTo>
                  <a:lnTo>
                    <a:pt x="498" y="247"/>
                  </a:lnTo>
                  <a:lnTo>
                    <a:pt x="495" y="258"/>
                  </a:lnTo>
                  <a:lnTo>
                    <a:pt x="491" y="261"/>
                  </a:lnTo>
                  <a:lnTo>
                    <a:pt x="498" y="269"/>
                  </a:lnTo>
                  <a:lnTo>
                    <a:pt x="505" y="283"/>
                  </a:lnTo>
                  <a:lnTo>
                    <a:pt x="513" y="301"/>
                  </a:lnTo>
                  <a:lnTo>
                    <a:pt x="513" y="322"/>
                  </a:lnTo>
                  <a:lnTo>
                    <a:pt x="509" y="347"/>
                  </a:lnTo>
                  <a:lnTo>
                    <a:pt x="505" y="351"/>
                  </a:lnTo>
                  <a:lnTo>
                    <a:pt x="513" y="369"/>
                  </a:lnTo>
                  <a:lnTo>
                    <a:pt x="520" y="383"/>
                  </a:lnTo>
                  <a:lnTo>
                    <a:pt x="520" y="401"/>
                  </a:lnTo>
                  <a:lnTo>
                    <a:pt x="520" y="412"/>
                  </a:lnTo>
                  <a:lnTo>
                    <a:pt x="513" y="426"/>
                  </a:lnTo>
                  <a:lnTo>
                    <a:pt x="495" y="458"/>
                  </a:lnTo>
                  <a:lnTo>
                    <a:pt x="473" y="491"/>
                  </a:lnTo>
                  <a:lnTo>
                    <a:pt x="445" y="519"/>
                  </a:lnTo>
                  <a:lnTo>
                    <a:pt x="423" y="541"/>
                  </a:lnTo>
                  <a:lnTo>
                    <a:pt x="409" y="566"/>
                  </a:lnTo>
                  <a:lnTo>
                    <a:pt x="402" y="587"/>
                  </a:lnTo>
                  <a:lnTo>
                    <a:pt x="394" y="605"/>
                  </a:lnTo>
                  <a:lnTo>
                    <a:pt x="387" y="616"/>
                  </a:lnTo>
                  <a:lnTo>
                    <a:pt x="376" y="623"/>
                  </a:lnTo>
                  <a:lnTo>
                    <a:pt x="366" y="630"/>
                  </a:lnTo>
                  <a:lnTo>
                    <a:pt x="351" y="634"/>
                  </a:lnTo>
                  <a:lnTo>
                    <a:pt x="319" y="638"/>
                  </a:lnTo>
                  <a:lnTo>
                    <a:pt x="283" y="638"/>
                  </a:lnTo>
                  <a:lnTo>
                    <a:pt x="251" y="634"/>
                  </a:lnTo>
                  <a:lnTo>
                    <a:pt x="226" y="627"/>
                  </a:lnTo>
                  <a:lnTo>
                    <a:pt x="208" y="616"/>
                  </a:lnTo>
                  <a:lnTo>
                    <a:pt x="204" y="613"/>
                  </a:lnTo>
                  <a:lnTo>
                    <a:pt x="204" y="605"/>
                  </a:lnTo>
                  <a:close/>
                </a:path>
              </a:pathLst>
            </a:custGeom>
            <a:solidFill>
              <a:srgbClr val="FFFFFF"/>
            </a:solidFill>
            <a:ln w="9525">
              <a:noFill/>
              <a:round/>
              <a:headEnd/>
              <a:tailEnd/>
            </a:ln>
          </p:spPr>
          <p:txBody>
            <a:bodyPr/>
            <a:lstStyle/>
            <a:p>
              <a:endParaRPr lang="en-US"/>
            </a:p>
          </p:txBody>
        </p:sp>
        <p:sp>
          <p:nvSpPr>
            <p:cNvPr id="39017" name="Freeform 104"/>
            <p:cNvSpPr>
              <a:spLocks noEditPoints="1"/>
            </p:cNvSpPr>
            <p:nvPr/>
          </p:nvSpPr>
          <p:spPr bwMode="auto">
            <a:xfrm>
              <a:off x="2462" y="2942"/>
              <a:ext cx="936" cy="890"/>
            </a:xfrm>
            <a:custGeom>
              <a:avLst/>
              <a:gdLst>
                <a:gd name="T0" fmla="*/ 10798 w 537"/>
                <a:gd name="T1" fmla="*/ 4256 h 638"/>
                <a:gd name="T2" fmla="*/ 39340 w 537"/>
                <a:gd name="T3" fmla="*/ 7183 h 638"/>
                <a:gd name="T4" fmla="*/ 50535 w 537"/>
                <a:gd name="T5" fmla="*/ 9941 h 638"/>
                <a:gd name="T6" fmla="*/ 64420 w 537"/>
                <a:gd name="T7" fmla="*/ 11101 h 638"/>
                <a:gd name="T8" fmla="*/ 87020 w 537"/>
                <a:gd name="T9" fmla="*/ 11301 h 638"/>
                <a:gd name="T10" fmla="*/ 92957 w 537"/>
                <a:gd name="T11" fmla="*/ 11101 h 638"/>
                <a:gd name="T12" fmla="*/ 81519 w 537"/>
                <a:gd name="T13" fmla="*/ 10080 h 638"/>
                <a:gd name="T14" fmla="*/ 70979 w 537"/>
                <a:gd name="T15" fmla="*/ 7400 h 638"/>
                <a:gd name="T16" fmla="*/ 33818 w 537"/>
                <a:gd name="T17" fmla="*/ 4090 h 638"/>
                <a:gd name="T18" fmla="*/ 0 w 537"/>
                <a:gd name="T19" fmla="*/ 3713 h 638"/>
                <a:gd name="T20" fmla="*/ 185304 w 537"/>
                <a:gd name="T21" fmla="*/ 34668 h 638"/>
                <a:gd name="T22" fmla="*/ 256274 w 537"/>
                <a:gd name="T23" fmla="*/ 33827 h 638"/>
                <a:gd name="T24" fmla="*/ 267605 w 537"/>
                <a:gd name="T25" fmla="*/ 32850 h 638"/>
                <a:gd name="T26" fmla="*/ 290188 w 537"/>
                <a:gd name="T27" fmla="*/ 29383 h 638"/>
                <a:gd name="T28" fmla="*/ 329183 w 537"/>
                <a:gd name="T29" fmla="*/ 26682 h 638"/>
                <a:gd name="T30" fmla="*/ 366150 w 537"/>
                <a:gd name="T31" fmla="*/ 22387 h 638"/>
                <a:gd name="T32" fmla="*/ 366150 w 537"/>
                <a:gd name="T33" fmla="*/ 20770 h 638"/>
                <a:gd name="T34" fmla="*/ 354563 w 537"/>
                <a:gd name="T35" fmla="*/ 19086 h 638"/>
                <a:gd name="T36" fmla="*/ 360876 w 537"/>
                <a:gd name="T37" fmla="*/ 17465 h 638"/>
                <a:gd name="T38" fmla="*/ 349130 w 537"/>
                <a:gd name="T39" fmla="*/ 14593 h 638"/>
                <a:gd name="T40" fmla="*/ 343777 w 537"/>
                <a:gd name="T41" fmla="*/ 14186 h 638"/>
                <a:gd name="T42" fmla="*/ 352201 w 537"/>
                <a:gd name="T43" fmla="*/ 12647 h 638"/>
                <a:gd name="T44" fmla="*/ 349130 w 537"/>
                <a:gd name="T45" fmla="*/ 11444 h 638"/>
                <a:gd name="T46" fmla="*/ 332609 w 537"/>
                <a:gd name="T47" fmla="*/ 10080 h 638"/>
                <a:gd name="T48" fmla="*/ 357740 w 537"/>
                <a:gd name="T49" fmla="*/ 9108 h 638"/>
                <a:gd name="T50" fmla="*/ 411484 w 537"/>
                <a:gd name="T51" fmla="*/ 3713 h 638"/>
                <a:gd name="T52" fmla="*/ 422139 w 537"/>
                <a:gd name="T53" fmla="*/ 2102 h 638"/>
                <a:gd name="T54" fmla="*/ 411484 w 537"/>
                <a:gd name="T55" fmla="*/ 398 h 638"/>
                <a:gd name="T56" fmla="*/ 371716 w 537"/>
                <a:gd name="T57" fmla="*/ 152 h 638"/>
                <a:gd name="T58" fmla="*/ 352201 w 537"/>
                <a:gd name="T59" fmla="*/ 981 h 638"/>
                <a:gd name="T60" fmla="*/ 377595 w 537"/>
                <a:gd name="T61" fmla="*/ 1122 h 638"/>
                <a:gd name="T62" fmla="*/ 394687 w 537"/>
                <a:gd name="T63" fmla="*/ 2475 h 638"/>
                <a:gd name="T64" fmla="*/ 380760 w 537"/>
                <a:gd name="T65" fmla="*/ 4659 h 638"/>
                <a:gd name="T66" fmla="*/ 332609 w 537"/>
                <a:gd name="T67" fmla="*/ 9108 h 638"/>
                <a:gd name="T68" fmla="*/ 307730 w 537"/>
                <a:gd name="T69" fmla="*/ 10461 h 638"/>
                <a:gd name="T70" fmla="*/ 307730 w 537"/>
                <a:gd name="T71" fmla="*/ 11301 h 638"/>
                <a:gd name="T72" fmla="*/ 318725 w 537"/>
                <a:gd name="T73" fmla="*/ 13212 h 638"/>
                <a:gd name="T74" fmla="*/ 309781 w 537"/>
                <a:gd name="T75" fmla="*/ 14593 h 638"/>
                <a:gd name="T76" fmla="*/ 307730 w 537"/>
                <a:gd name="T77" fmla="*/ 14988 h 638"/>
                <a:gd name="T78" fmla="*/ 320757 w 537"/>
                <a:gd name="T79" fmla="*/ 17075 h 638"/>
                <a:gd name="T80" fmla="*/ 318725 w 537"/>
                <a:gd name="T81" fmla="*/ 19435 h 638"/>
                <a:gd name="T82" fmla="*/ 320757 w 537"/>
                <a:gd name="T83" fmla="*/ 20619 h 638"/>
                <a:gd name="T84" fmla="*/ 327143 w 537"/>
                <a:gd name="T85" fmla="*/ 22540 h 638"/>
                <a:gd name="T86" fmla="*/ 304758 w 537"/>
                <a:gd name="T87" fmla="*/ 25447 h 638"/>
                <a:gd name="T88" fmla="*/ 261627 w 537"/>
                <a:gd name="T89" fmla="*/ 28606 h 638"/>
                <a:gd name="T90" fmla="*/ 225682 w 537"/>
                <a:gd name="T91" fmla="*/ 32309 h 638"/>
                <a:gd name="T92" fmla="*/ 213840 w 537"/>
                <a:gd name="T93" fmla="*/ 33827 h 638"/>
                <a:gd name="T94" fmla="*/ 185304 w 537"/>
                <a:gd name="T95" fmla="*/ 34668 h 6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37"/>
                <a:gd name="T145" fmla="*/ 0 h 638"/>
                <a:gd name="T146" fmla="*/ 537 w 537"/>
                <a:gd name="T147" fmla="*/ 638 h 6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37" h="638">
                  <a:moveTo>
                    <a:pt x="0" y="68"/>
                  </a:moveTo>
                  <a:lnTo>
                    <a:pt x="0" y="68"/>
                  </a:lnTo>
                  <a:lnTo>
                    <a:pt x="14" y="79"/>
                  </a:lnTo>
                  <a:lnTo>
                    <a:pt x="29" y="93"/>
                  </a:lnTo>
                  <a:lnTo>
                    <a:pt x="39" y="111"/>
                  </a:lnTo>
                  <a:lnTo>
                    <a:pt x="50" y="132"/>
                  </a:lnTo>
                  <a:lnTo>
                    <a:pt x="57" y="161"/>
                  </a:lnTo>
                  <a:lnTo>
                    <a:pt x="64" y="183"/>
                  </a:lnTo>
                  <a:lnTo>
                    <a:pt x="68" y="193"/>
                  </a:lnTo>
                  <a:lnTo>
                    <a:pt x="72" y="197"/>
                  </a:lnTo>
                  <a:lnTo>
                    <a:pt x="82" y="204"/>
                  </a:lnTo>
                  <a:lnTo>
                    <a:pt x="97" y="208"/>
                  </a:lnTo>
                  <a:lnTo>
                    <a:pt x="111" y="208"/>
                  </a:lnTo>
                  <a:lnTo>
                    <a:pt x="129" y="208"/>
                  </a:lnTo>
                  <a:lnTo>
                    <a:pt x="118" y="204"/>
                  </a:lnTo>
                  <a:lnTo>
                    <a:pt x="111" y="197"/>
                  </a:lnTo>
                  <a:lnTo>
                    <a:pt x="107" y="193"/>
                  </a:lnTo>
                  <a:lnTo>
                    <a:pt x="104" y="186"/>
                  </a:lnTo>
                  <a:lnTo>
                    <a:pt x="100" y="165"/>
                  </a:lnTo>
                  <a:lnTo>
                    <a:pt x="90" y="136"/>
                  </a:lnTo>
                  <a:lnTo>
                    <a:pt x="75" y="107"/>
                  </a:lnTo>
                  <a:lnTo>
                    <a:pt x="54" y="86"/>
                  </a:lnTo>
                  <a:lnTo>
                    <a:pt x="43" y="75"/>
                  </a:lnTo>
                  <a:lnTo>
                    <a:pt x="29" y="71"/>
                  </a:lnTo>
                  <a:lnTo>
                    <a:pt x="14" y="68"/>
                  </a:lnTo>
                  <a:lnTo>
                    <a:pt x="0" y="68"/>
                  </a:lnTo>
                  <a:close/>
                  <a:moveTo>
                    <a:pt x="236" y="638"/>
                  </a:moveTo>
                  <a:lnTo>
                    <a:pt x="236" y="638"/>
                  </a:lnTo>
                  <a:lnTo>
                    <a:pt x="269" y="638"/>
                  </a:lnTo>
                  <a:lnTo>
                    <a:pt x="301" y="634"/>
                  </a:lnTo>
                  <a:lnTo>
                    <a:pt x="326" y="623"/>
                  </a:lnTo>
                  <a:lnTo>
                    <a:pt x="333" y="616"/>
                  </a:lnTo>
                  <a:lnTo>
                    <a:pt x="340" y="605"/>
                  </a:lnTo>
                  <a:lnTo>
                    <a:pt x="348" y="587"/>
                  </a:lnTo>
                  <a:lnTo>
                    <a:pt x="355" y="566"/>
                  </a:lnTo>
                  <a:lnTo>
                    <a:pt x="369" y="541"/>
                  </a:lnTo>
                  <a:lnTo>
                    <a:pt x="391" y="519"/>
                  </a:lnTo>
                  <a:lnTo>
                    <a:pt x="419" y="491"/>
                  </a:lnTo>
                  <a:lnTo>
                    <a:pt x="441" y="458"/>
                  </a:lnTo>
                  <a:lnTo>
                    <a:pt x="459" y="426"/>
                  </a:lnTo>
                  <a:lnTo>
                    <a:pt x="466" y="412"/>
                  </a:lnTo>
                  <a:lnTo>
                    <a:pt x="466" y="401"/>
                  </a:lnTo>
                  <a:lnTo>
                    <a:pt x="466" y="383"/>
                  </a:lnTo>
                  <a:lnTo>
                    <a:pt x="459" y="369"/>
                  </a:lnTo>
                  <a:lnTo>
                    <a:pt x="451" y="351"/>
                  </a:lnTo>
                  <a:lnTo>
                    <a:pt x="455" y="347"/>
                  </a:lnTo>
                  <a:lnTo>
                    <a:pt x="459" y="322"/>
                  </a:lnTo>
                  <a:lnTo>
                    <a:pt x="459" y="301"/>
                  </a:lnTo>
                  <a:lnTo>
                    <a:pt x="451" y="283"/>
                  </a:lnTo>
                  <a:lnTo>
                    <a:pt x="444" y="269"/>
                  </a:lnTo>
                  <a:lnTo>
                    <a:pt x="437" y="261"/>
                  </a:lnTo>
                  <a:lnTo>
                    <a:pt x="441" y="258"/>
                  </a:lnTo>
                  <a:lnTo>
                    <a:pt x="444" y="247"/>
                  </a:lnTo>
                  <a:lnTo>
                    <a:pt x="448" y="233"/>
                  </a:lnTo>
                  <a:lnTo>
                    <a:pt x="448" y="222"/>
                  </a:lnTo>
                  <a:lnTo>
                    <a:pt x="444" y="211"/>
                  </a:lnTo>
                  <a:lnTo>
                    <a:pt x="434" y="197"/>
                  </a:lnTo>
                  <a:lnTo>
                    <a:pt x="423" y="186"/>
                  </a:lnTo>
                  <a:lnTo>
                    <a:pt x="434" y="183"/>
                  </a:lnTo>
                  <a:lnTo>
                    <a:pt x="444" y="175"/>
                  </a:lnTo>
                  <a:lnTo>
                    <a:pt x="455" y="168"/>
                  </a:lnTo>
                  <a:lnTo>
                    <a:pt x="462" y="154"/>
                  </a:lnTo>
                  <a:lnTo>
                    <a:pt x="487" y="122"/>
                  </a:lnTo>
                  <a:lnTo>
                    <a:pt x="523" y="68"/>
                  </a:lnTo>
                  <a:lnTo>
                    <a:pt x="530" y="54"/>
                  </a:lnTo>
                  <a:lnTo>
                    <a:pt x="537" y="39"/>
                  </a:lnTo>
                  <a:lnTo>
                    <a:pt x="534" y="28"/>
                  </a:lnTo>
                  <a:lnTo>
                    <a:pt x="530" y="18"/>
                  </a:lnTo>
                  <a:lnTo>
                    <a:pt x="523" y="7"/>
                  </a:lnTo>
                  <a:lnTo>
                    <a:pt x="509" y="3"/>
                  </a:lnTo>
                  <a:lnTo>
                    <a:pt x="494" y="0"/>
                  </a:lnTo>
                  <a:lnTo>
                    <a:pt x="473" y="3"/>
                  </a:lnTo>
                  <a:lnTo>
                    <a:pt x="459" y="7"/>
                  </a:lnTo>
                  <a:lnTo>
                    <a:pt x="448" y="18"/>
                  </a:lnTo>
                  <a:lnTo>
                    <a:pt x="466" y="18"/>
                  </a:lnTo>
                  <a:lnTo>
                    <a:pt x="480" y="21"/>
                  </a:lnTo>
                  <a:lnTo>
                    <a:pt x="491" y="25"/>
                  </a:lnTo>
                  <a:lnTo>
                    <a:pt x="498" y="36"/>
                  </a:lnTo>
                  <a:lnTo>
                    <a:pt x="502" y="46"/>
                  </a:lnTo>
                  <a:lnTo>
                    <a:pt x="502" y="57"/>
                  </a:lnTo>
                  <a:lnTo>
                    <a:pt x="494" y="71"/>
                  </a:lnTo>
                  <a:lnTo>
                    <a:pt x="484" y="86"/>
                  </a:lnTo>
                  <a:lnTo>
                    <a:pt x="448" y="136"/>
                  </a:lnTo>
                  <a:lnTo>
                    <a:pt x="423" y="168"/>
                  </a:lnTo>
                  <a:lnTo>
                    <a:pt x="412" y="179"/>
                  </a:lnTo>
                  <a:lnTo>
                    <a:pt x="401" y="190"/>
                  </a:lnTo>
                  <a:lnTo>
                    <a:pt x="391" y="193"/>
                  </a:lnTo>
                  <a:lnTo>
                    <a:pt x="380" y="197"/>
                  </a:lnTo>
                  <a:lnTo>
                    <a:pt x="391" y="208"/>
                  </a:lnTo>
                  <a:lnTo>
                    <a:pt x="401" y="226"/>
                  </a:lnTo>
                  <a:lnTo>
                    <a:pt x="401" y="233"/>
                  </a:lnTo>
                  <a:lnTo>
                    <a:pt x="405" y="243"/>
                  </a:lnTo>
                  <a:lnTo>
                    <a:pt x="401" y="261"/>
                  </a:lnTo>
                  <a:lnTo>
                    <a:pt x="394" y="269"/>
                  </a:lnTo>
                  <a:lnTo>
                    <a:pt x="391" y="272"/>
                  </a:lnTo>
                  <a:lnTo>
                    <a:pt x="391" y="276"/>
                  </a:lnTo>
                  <a:lnTo>
                    <a:pt x="398" y="283"/>
                  </a:lnTo>
                  <a:lnTo>
                    <a:pt x="405" y="294"/>
                  </a:lnTo>
                  <a:lnTo>
                    <a:pt x="408" y="315"/>
                  </a:lnTo>
                  <a:lnTo>
                    <a:pt x="408" y="333"/>
                  </a:lnTo>
                  <a:lnTo>
                    <a:pt x="405" y="358"/>
                  </a:lnTo>
                  <a:lnTo>
                    <a:pt x="405" y="365"/>
                  </a:lnTo>
                  <a:lnTo>
                    <a:pt x="408" y="380"/>
                  </a:lnTo>
                  <a:lnTo>
                    <a:pt x="412" y="398"/>
                  </a:lnTo>
                  <a:lnTo>
                    <a:pt x="416" y="415"/>
                  </a:lnTo>
                  <a:lnTo>
                    <a:pt x="412" y="426"/>
                  </a:lnTo>
                  <a:lnTo>
                    <a:pt x="405" y="441"/>
                  </a:lnTo>
                  <a:lnTo>
                    <a:pt x="387" y="469"/>
                  </a:lnTo>
                  <a:lnTo>
                    <a:pt x="362" y="501"/>
                  </a:lnTo>
                  <a:lnTo>
                    <a:pt x="333" y="527"/>
                  </a:lnTo>
                  <a:lnTo>
                    <a:pt x="312" y="552"/>
                  </a:lnTo>
                  <a:lnTo>
                    <a:pt x="297" y="573"/>
                  </a:lnTo>
                  <a:lnTo>
                    <a:pt x="287" y="595"/>
                  </a:lnTo>
                  <a:lnTo>
                    <a:pt x="279" y="613"/>
                  </a:lnTo>
                  <a:lnTo>
                    <a:pt x="272" y="623"/>
                  </a:lnTo>
                  <a:lnTo>
                    <a:pt x="262" y="630"/>
                  </a:lnTo>
                  <a:lnTo>
                    <a:pt x="236" y="638"/>
                  </a:lnTo>
                  <a:close/>
                </a:path>
              </a:pathLst>
            </a:custGeom>
            <a:solidFill>
              <a:srgbClr val="E0E0E0"/>
            </a:solidFill>
            <a:ln w="9525">
              <a:noFill/>
              <a:round/>
              <a:headEnd/>
              <a:tailEnd/>
            </a:ln>
          </p:spPr>
          <p:txBody>
            <a:bodyPr/>
            <a:lstStyle/>
            <a:p>
              <a:endParaRPr lang="en-US"/>
            </a:p>
          </p:txBody>
        </p:sp>
      </p:grpSp>
      <p:grpSp>
        <p:nvGrpSpPr>
          <p:cNvPr id="6" name="Group 105"/>
          <p:cNvGrpSpPr>
            <a:grpSpLocks/>
          </p:cNvGrpSpPr>
          <p:nvPr/>
        </p:nvGrpSpPr>
        <p:grpSpPr bwMode="auto">
          <a:xfrm>
            <a:off x="3214688" y="2528888"/>
            <a:ext cx="1033462" cy="720725"/>
            <a:chOff x="2043" y="1565"/>
            <a:chExt cx="651" cy="454"/>
          </a:xfrm>
        </p:grpSpPr>
        <p:sp>
          <p:nvSpPr>
            <p:cNvPr id="39009" name="Freeform 106"/>
            <p:cNvSpPr>
              <a:spLocks/>
            </p:cNvSpPr>
            <p:nvPr/>
          </p:nvSpPr>
          <p:spPr bwMode="auto">
            <a:xfrm>
              <a:off x="2043" y="1565"/>
              <a:ext cx="651" cy="394"/>
            </a:xfrm>
            <a:custGeom>
              <a:avLst/>
              <a:gdLst>
                <a:gd name="T0" fmla="*/ 217410 w 373"/>
                <a:gd name="T1" fmla="*/ 1339 h 283"/>
                <a:gd name="T2" fmla="*/ 217410 w 373"/>
                <a:gd name="T3" fmla="*/ 1339 h 283"/>
                <a:gd name="T4" fmla="*/ 205849 w 373"/>
                <a:gd name="T5" fmla="*/ 572 h 283"/>
                <a:gd name="T6" fmla="*/ 191736 w 373"/>
                <a:gd name="T7" fmla="*/ 0 h 283"/>
                <a:gd name="T8" fmla="*/ 173829 w 373"/>
                <a:gd name="T9" fmla="*/ 0 h 283"/>
                <a:gd name="T10" fmla="*/ 157313 w 373"/>
                <a:gd name="T11" fmla="*/ 0 h 283"/>
                <a:gd name="T12" fmla="*/ 139544 w 373"/>
                <a:gd name="T13" fmla="*/ 572 h 283"/>
                <a:gd name="T14" fmla="*/ 119917 w 373"/>
                <a:gd name="T15" fmla="*/ 1543 h 283"/>
                <a:gd name="T16" fmla="*/ 103043 w 373"/>
                <a:gd name="T17" fmla="*/ 2709 h 283"/>
                <a:gd name="T18" fmla="*/ 83400 w 373"/>
                <a:gd name="T19" fmla="*/ 4189 h 283"/>
                <a:gd name="T20" fmla="*/ 83400 w 373"/>
                <a:gd name="T21" fmla="*/ 4189 h 283"/>
                <a:gd name="T22" fmla="*/ 56646 w 373"/>
                <a:gd name="T23" fmla="*/ 6868 h 283"/>
                <a:gd name="T24" fmla="*/ 36714 w 373"/>
                <a:gd name="T25" fmla="*/ 9118 h 283"/>
                <a:gd name="T26" fmla="*/ 22556 w 373"/>
                <a:gd name="T27" fmla="*/ 11043 h 283"/>
                <a:gd name="T28" fmla="*/ 10929 w 373"/>
                <a:gd name="T29" fmla="*/ 12563 h 283"/>
                <a:gd name="T30" fmla="*/ 2431 w 373"/>
                <a:gd name="T31" fmla="*/ 14634 h 283"/>
                <a:gd name="T32" fmla="*/ 0 w 373"/>
                <a:gd name="T33" fmla="*/ 15018 h 283"/>
                <a:gd name="T34" fmla="*/ 0 w 373"/>
                <a:gd name="T35" fmla="*/ 15018 h 283"/>
                <a:gd name="T36" fmla="*/ 5566 w 373"/>
                <a:gd name="T37" fmla="*/ 14291 h 283"/>
                <a:gd name="T38" fmla="*/ 20129 w 373"/>
                <a:gd name="T39" fmla="*/ 12563 h 283"/>
                <a:gd name="T40" fmla="*/ 42963 w 373"/>
                <a:gd name="T41" fmla="*/ 10414 h 283"/>
                <a:gd name="T42" fmla="*/ 68708 w 373"/>
                <a:gd name="T43" fmla="*/ 8000 h 283"/>
                <a:gd name="T44" fmla="*/ 99598 w 373"/>
                <a:gd name="T45" fmla="*/ 5718 h 283"/>
                <a:gd name="T46" fmla="*/ 117796 w 373"/>
                <a:gd name="T47" fmla="*/ 4962 h 283"/>
                <a:gd name="T48" fmla="*/ 134019 w 373"/>
                <a:gd name="T49" fmla="*/ 4189 h 283"/>
                <a:gd name="T50" fmla="*/ 151948 w 373"/>
                <a:gd name="T51" fmla="*/ 3811 h 283"/>
                <a:gd name="T52" fmla="*/ 168307 w 373"/>
                <a:gd name="T53" fmla="*/ 3613 h 283"/>
                <a:gd name="T54" fmla="*/ 186123 w 373"/>
                <a:gd name="T55" fmla="*/ 3811 h 283"/>
                <a:gd name="T56" fmla="*/ 200276 w 373"/>
                <a:gd name="T57" fmla="*/ 4189 h 283"/>
                <a:gd name="T58" fmla="*/ 200276 w 373"/>
                <a:gd name="T59" fmla="*/ 4189 h 283"/>
                <a:gd name="T60" fmla="*/ 228408 w 373"/>
                <a:gd name="T61" fmla="*/ 5718 h 283"/>
                <a:gd name="T62" fmla="*/ 249403 w 373"/>
                <a:gd name="T63" fmla="*/ 7057 h 283"/>
                <a:gd name="T64" fmla="*/ 249403 w 373"/>
                <a:gd name="T65" fmla="*/ 7057 h 283"/>
                <a:gd name="T66" fmla="*/ 257258 w 373"/>
                <a:gd name="T67" fmla="*/ 7412 h 283"/>
                <a:gd name="T68" fmla="*/ 269132 w 373"/>
                <a:gd name="T69" fmla="*/ 7600 h 283"/>
                <a:gd name="T70" fmla="*/ 277584 w 373"/>
                <a:gd name="T71" fmla="*/ 7600 h 283"/>
                <a:gd name="T72" fmla="*/ 283686 w 373"/>
                <a:gd name="T73" fmla="*/ 7266 h 283"/>
                <a:gd name="T74" fmla="*/ 291688 w 373"/>
                <a:gd name="T75" fmla="*/ 6868 h 283"/>
                <a:gd name="T76" fmla="*/ 294805 w 373"/>
                <a:gd name="T77" fmla="*/ 6330 h 283"/>
                <a:gd name="T78" fmla="*/ 297989 w 373"/>
                <a:gd name="T79" fmla="*/ 5718 h 283"/>
                <a:gd name="T80" fmla="*/ 297989 w 373"/>
                <a:gd name="T81" fmla="*/ 4962 h 283"/>
                <a:gd name="T82" fmla="*/ 297989 w 373"/>
                <a:gd name="T83" fmla="*/ 4962 h 283"/>
                <a:gd name="T84" fmla="*/ 297989 w 373"/>
                <a:gd name="T85" fmla="*/ 4757 h 283"/>
                <a:gd name="T86" fmla="*/ 294805 w 373"/>
                <a:gd name="T87" fmla="*/ 4962 h 283"/>
                <a:gd name="T88" fmla="*/ 289243 w 373"/>
                <a:gd name="T89" fmla="*/ 5361 h 283"/>
                <a:gd name="T90" fmla="*/ 283686 w 373"/>
                <a:gd name="T91" fmla="*/ 5510 h 283"/>
                <a:gd name="T92" fmla="*/ 277584 w 373"/>
                <a:gd name="T93" fmla="*/ 5718 h 283"/>
                <a:gd name="T94" fmla="*/ 271366 w 373"/>
                <a:gd name="T95" fmla="*/ 5718 h 283"/>
                <a:gd name="T96" fmla="*/ 265936 w 373"/>
                <a:gd name="T97" fmla="*/ 5510 h 283"/>
                <a:gd name="T98" fmla="*/ 265936 w 373"/>
                <a:gd name="T99" fmla="*/ 5510 h 283"/>
                <a:gd name="T100" fmla="*/ 251693 w 373"/>
                <a:gd name="T101" fmla="*/ 4757 h 283"/>
                <a:gd name="T102" fmla="*/ 243162 w 373"/>
                <a:gd name="T103" fmla="*/ 4053 h 283"/>
                <a:gd name="T104" fmla="*/ 234707 w 373"/>
                <a:gd name="T105" fmla="*/ 2843 h 283"/>
                <a:gd name="T106" fmla="*/ 217410 w 373"/>
                <a:gd name="T107" fmla="*/ 1339 h 283"/>
                <a:gd name="T108" fmla="*/ 217410 w 373"/>
                <a:gd name="T109" fmla="*/ 1339 h 2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3"/>
                <a:gd name="T166" fmla="*/ 0 h 283"/>
                <a:gd name="T167" fmla="*/ 373 w 373"/>
                <a:gd name="T168" fmla="*/ 283 h 28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3" h="283">
                  <a:moveTo>
                    <a:pt x="272" y="25"/>
                  </a:moveTo>
                  <a:lnTo>
                    <a:pt x="272" y="25"/>
                  </a:lnTo>
                  <a:lnTo>
                    <a:pt x="258" y="11"/>
                  </a:lnTo>
                  <a:lnTo>
                    <a:pt x="240" y="0"/>
                  </a:lnTo>
                  <a:lnTo>
                    <a:pt x="218" y="0"/>
                  </a:lnTo>
                  <a:lnTo>
                    <a:pt x="197" y="0"/>
                  </a:lnTo>
                  <a:lnTo>
                    <a:pt x="175" y="11"/>
                  </a:lnTo>
                  <a:lnTo>
                    <a:pt x="150" y="29"/>
                  </a:lnTo>
                  <a:lnTo>
                    <a:pt x="129" y="51"/>
                  </a:lnTo>
                  <a:lnTo>
                    <a:pt x="104" y="79"/>
                  </a:lnTo>
                  <a:lnTo>
                    <a:pt x="71" y="129"/>
                  </a:lnTo>
                  <a:lnTo>
                    <a:pt x="46" y="172"/>
                  </a:lnTo>
                  <a:lnTo>
                    <a:pt x="28" y="208"/>
                  </a:lnTo>
                  <a:lnTo>
                    <a:pt x="14" y="237"/>
                  </a:lnTo>
                  <a:lnTo>
                    <a:pt x="3" y="276"/>
                  </a:lnTo>
                  <a:lnTo>
                    <a:pt x="0" y="283"/>
                  </a:lnTo>
                  <a:lnTo>
                    <a:pt x="7" y="269"/>
                  </a:lnTo>
                  <a:lnTo>
                    <a:pt x="25" y="237"/>
                  </a:lnTo>
                  <a:lnTo>
                    <a:pt x="54" y="197"/>
                  </a:lnTo>
                  <a:lnTo>
                    <a:pt x="86" y="151"/>
                  </a:lnTo>
                  <a:lnTo>
                    <a:pt x="125" y="108"/>
                  </a:lnTo>
                  <a:lnTo>
                    <a:pt x="147" y="94"/>
                  </a:lnTo>
                  <a:lnTo>
                    <a:pt x="168" y="79"/>
                  </a:lnTo>
                  <a:lnTo>
                    <a:pt x="190" y="72"/>
                  </a:lnTo>
                  <a:lnTo>
                    <a:pt x="211" y="68"/>
                  </a:lnTo>
                  <a:lnTo>
                    <a:pt x="233" y="72"/>
                  </a:lnTo>
                  <a:lnTo>
                    <a:pt x="251" y="79"/>
                  </a:lnTo>
                  <a:lnTo>
                    <a:pt x="286" y="108"/>
                  </a:lnTo>
                  <a:lnTo>
                    <a:pt x="312" y="133"/>
                  </a:lnTo>
                  <a:lnTo>
                    <a:pt x="322" y="140"/>
                  </a:lnTo>
                  <a:lnTo>
                    <a:pt x="337" y="144"/>
                  </a:lnTo>
                  <a:lnTo>
                    <a:pt x="347" y="144"/>
                  </a:lnTo>
                  <a:lnTo>
                    <a:pt x="355" y="137"/>
                  </a:lnTo>
                  <a:lnTo>
                    <a:pt x="365" y="129"/>
                  </a:lnTo>
                  <a:lnTo>
                    <a:pt x="369" y="119"/>
                  </a:lnTo>
                  <a:lnTo>
                    <a:pt x="373" y="108"/>
                  </a:lnTo>
                  <a:lnTo>
                    <a:pt x="373" y="94"/>
                  </a:lnTo>
                  <a:lnTo>
                    <a:pt x="373" y="90"/>
                  </a:lnTo>
                  <a:lnTo>
                    <a:pt x="369" y="94"/>
                  </a:lnTo>
                  <a:lnTo>
                    <a:pt x="362" y="101"/>
                  </a:lnTo>
                  <a:lnTo>
                    <a:pt x="355" y="104"/>
                  </a:lnTo>
                  <a:lnTo>
                    <a:pt x="347" y="108"/>
                  </a:lnTo>
                  <a:lnTo>
                    <a:pt x="340" y="108"/>
                  </a:lnTo>
                  <a:lnTo>
                    <a:pt x="333" y="104"/>
                  </a:lnTo>
                  <a:lnTo>
                    <a:pt x="315" y="90"/>
                  </a:lnTo>
                  <a:lnTo>
                    <a:pt x="304" y="76"/>
                  </a:lnTo>
                  <a:lnTo>
                    <a:pt x="294" y="54"/>
                  </a:lnTo>
                  <a:lnTo>
                    <a:pt x="272" y="25"/>
                  </a:lnTo>
                  <a:close/>
                </a:path>
              </a:pathLst>
            </a:custGeom>
            <a:solidFill>
              <a:srgbClr val="FA6106"/>
            </a:solidFill>
            <a:ln w="9525">
              <a:noFill/>
              <a:round/>
              <a:headEnd/>
              <a:tailEnd/>
            </a:ln>
          </p:spPr>
          <p:txBody>
            <a:bodyPr/>
            <a:lstStyle/>
            <a:p>
              <a:endParaRPr lang="en-US"/>
            </a:p>
          </p:txBody>
        </p:sp>
        <p:sp>
          <p:nvSpPr>
            <p:cNvPr id="39010" name="Freeform 107"/>
            <p:cNvSpPr>
              <a:spLocks/>
            </p:cNvSpPr>
            <p:nvPr/>
          </p:nvSpPr>
          <p:spPr bwMode="auto">
            <a:xfrm>
              <a:off x="2106" y="1690"/>
              <a:ext cx="443" cy="329"/>
            </a:xfrm>
            <a:custGeom>
              <a:avLst/>
              <a:gdLst>
                <a:gd name="T0" fmla="*/ 0 w 254"/>
                <a:gd name="T1" fmla="*/ 12725 h 236"/>
                <a:gd name="T2" fmla="*/ 0 w 254"/>
                <a:gd name="T3" fmla="*/ 12725 h 236"/>
                <a:gd name="T4" fmla="*/ 16876 w 254"/>
                <a:gd name="T5" fmla="*/ 9844 h 236"/>
                <a:gd name="T6" fmla="*/ 34050 w 254"/>
                <a:gd name="T7" fmla="*/ 6959 h 236"/>
                <a:gd name="T8" fmla="*/ 48214 w 254"/>
                <a:gd name="T9" fmla="*/ 5357 h 236"/>
                <a:gd name="T10" fmla="*/ 59386 w 254"/>
                <a:gd name="T11" fmla="*/ 3843 h 236"/>
                <a:gd name="T12" fmla="*/ 75845 w 254"/>
                <a:gd name="T13" fmla="*/ 2539 h 236"/>
                <a:gd name="T14" fmla="*/ 90328 w 254"/>
                <a:gd name="T15" fmla="*/ 1352 h 236"/>
                <a:gd name="T16" fmla="*/ 107548 w 254"/>
                <a:gd name="T17" fmla="*/ 576 h 236"/>
                <a:gd name="T18" fmla="*/ 124602 w 254"/>
                <a:gd name="T19" fmla="*/ 212 h 236"/>
                <a:gd name="T20" fmla="*/ 133029 w 254"/>
                <a:gd name="T21" fmla="*/ 0 h 236"/>
                <a:gd name="T22" fmla="*/ 143938 w 254"/>
                <a:gd name="T23" fmla="*/ 212 h 236"/>
                <a:gd name="T24" fmla="*/ 153165 w 254"/>
                <a:gd name="T25" fmla="*/ 396 h 236"/>
                <a:gd name="T26" fmla="*/ 161754 w 254"/>
                <a:gd name="T27" fmla="*/ 576 h 236"/>
                <a:gd name="T28" fmla="*/ 170402 w 254"/>
                <a:gd name="T29" fmla="*/ 1119 h 236"/>
                <a:gd name="T30" fmla="*/ 181229 w 254"/>
                <a:gd name="T31" fmla="*/ 1747 h 236"/>
                <a:gd name="T32" fmla="*/ 201272 w 254"/>
                <a:gd name="T33" fmla="*/ 3432 h 236"/>
                <a:gd name="T34" fmla="*/ 201272 w 254"/>
                <a:gd name="T35" fmla="*/ 3432 h 236"/>
                <a:gd name="T36" fmla="*/ 195865 w 254"/>
                <a:gd name="T37" fmla="*/ 3280 h 236"/>
                <a:gd name="T38" fmla="*/ 184438 w 254"/>
                <a:gd name="T39" fmla="*/ 2539 h 236"/>
                <a:gd name="T40" fmla="*/ 164121 w 254"/>
                <a:gd name="T41" fmla="*/ 1953 h 236"/>
                <a:gd name="T42" fmla="*/ 150278 w 254"/>
                <a:gd name="T43" fmla="*/ 1747 h 236"/>
                <a:gd name="T44" fmla="*/ 138628 w 254"/>
                <a:gd name="T45" fmla="*/ 1747 h 236"/>
                <a:gd name="T46" fmla="*/ 122186 w 254"/>
                <a:gd name="T47" fmla="*/ 1953 h 236"/>
                <a:gd name="T48" fmla="*/ 107548 w 254"/>
                <a:gd name="T49" fmla="*/ 2323 h 236"/>
                <a:gd name="T50" fmla="*/ 90328 w 254"/>
                <a:gd name="T51" fmla="*/ 3038 h 236"/>
                <a:gd name="T52" fmla="*/ 73765 w 254"/>
                <a:gd name="T53" fmla="*/ 4054 h 236"/>
                <a:gd name="T54" fmla="*/ 56353 w 254"/>
                <a:gd name="T55" fmla="*/ 5608 h 236"/>
                <a:gd name="T56" fmla="*/ 36474 w 254"/>
                <a:gd name="T57" fmla="*/ 7532 h 236"/>
                <a:gd name="T58" fmla="*/ 16876 w 254"/>
                <a:gd name="T59" fmla="*/ 9844 h 236"/>
                <a:gd name="T60" fmla="*/ 0 w 254"/>
                <a:gd name="T61" fmla="*/ 12725 h 236"/>
                <a:gd name="T62" fmla="*/ 0 w 254"/>
                <a:gd name="T63" fmla="*/ 12725 h 2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4"/>
                <a:gd name="T97" fmla="*/ 0 h 236"/>
                <a:gd name="T98" fmla="*/ 254 w 254"/>
                <a:gd name="T99" fmla="*/ 236 h 2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4" h="236">
                  <a:moveTo>
                    <a:pt x="0" y="236"/>
                  </a:moveTo>
                  <a:lnTo>
                    <a:pt x="0" y="236"/>
                  </a:lnTo>
                  <a:lnTo>
                    <a:pt x="21" y="183"/>
                  </a:lnTo>
                  <a:lnTo>
                    <a:pt x="43" y="129"/>
                  </a:lnTo>
                  <a:lnTo>
                    <a:pt x="61" y="100"/>
                  </a:lnTo>
                  <a:lnTo>
                    <a:pt x="75" y="72"/>
                  </a:lnTo>
                  <a:lnTo>
                    <a:pt x="96" y="47"/>
                  </a:lnTo>
                  <a:lnTo>
                    <a:pt x="114" y="25"/>
                  </a:lnTo>
                  <a:lnTo>
                    <a:pt x="136" y="11"/>
                  </a:lnTo>
                  <a:lnTo>
                    <a:pt x="157" y="4"/>
                  </a:lnTo>
                  <a:lnTo>
                    <a:pt x="168" y="0"/>
                  </a:lnTo>
                  <a:lnTo>
                    <a:pt x="182" y="4"/>
                  </a:lnTo>
                  <a:lnTo>
                    <a:pt x="193" y="7"/>
                  </a:lnTo>
                  <a:lnTo>
                    <a:pt x="204" y="11"/>
                  </a:lnTo>
                  <a:lnTo>
                    <a:pt x="215" y="21"/>
                  </a:lnTo>
                  <a:lnTo>
                    <a:pt x="229" y="32"/>
                  </a:lnTo>
                  <a:lnTo>
                    <a:pt x="254" y="64"/>
                  </a:lnTo>
                  <a:lnTo>
                    <a:pt x="247" y="61"/>
                  </a:lnTo>
                  <a:lnTo>
                    <a:pt x="233" y="47"/>
                  </a:lnTo>
                  <a:lnTo>
                    <a:pt x="207" y="36"/>
                  </a:lnTo>
                  <a:lnTo>
                    <a:pt x="190" y="32"/>
                  </a:lnTo>
                  <a:lnTo>
                    <a:pt x="175" y="32"/>
                  </a:lnTo>
                  <a:lnTo>
                    <a:pt x="154" y="36"/>
                  </a:lnTo>
                  <a:lnTo>
                    <a:pt x="136" y="43"/>
                  </a:lnTo>
                  <a:lnTo>
                    <a:pt x="114" y="57"/>
                  </a:lnTo>
                  <a:lnTo>
                    <a:pt x="93" y="75"/>
                  </a:lnTo>
                  <a:lnTo>
                    <a:pt x="71" y="104"/>
                  </a:lnTo>
                  <a:lnTo>
                    <a:pt x="46" y="140"/>
                  </a:lnTo>
                  <a:lnTo>
                    <a:pt x="21" y="183"/>
                  </a:lnTo>
                  <a:lnTo>
                    <a:pt x="0" y="236"/>
                  </a:lnTo>
                  <a:close/>
                </a:path>
              </a:pathLst>
            </a:custGeom>
            <a:solidFill>
              <a:srgbClr val="FFD100"/>
            </a:solidFill>
            <a:ln w="9525">
              <a:noFill/>
              <a:round/>
              <a:headEnd/>
              <a:tailEnd/>
            </a:ln>
          </p:spPr>
          <p:txBody>
            <a:bodyPr/>
            <a:lstStyle/>
            <a:p>
              <a:endParaRPr lang="en-US"/>
            </a:p>
          </p:txBody>
        </p:sp>
      </p:grpSp>
      <p:grpSp>
        <p:nvGrpSpPr>
          <p:cNvPr id="7" name="Group 108"/>
          <p:cNvGrpSpPr>
            <a:grpSpLocks/>
          </p:cNvGrpSpPr>
          <p:nvPr/>
        </p:nvGrpSpPr>
        <p:grpSpPr bwMode="auto">
          <a:xfrm>
            <a:off x="5946775" y="2165350"/>
            <a:ext cx="628650" cy="514350"/>
            <a:chOff x="1964" y="1975"/>
            <a:chExt cx="574" cy="588"/>
          </a:xfrm>
        </p:grpSpPr>
        <p:sp>
          <p:nvSpPr>
            <p:cNvPr id="39007" name="Freeform 109"/>
            <p:cNvSpPr>
              <a:spLocks noEditPoints="1"/>
            </p:cNvSpPr>
            <p:nvPr/>
          </p:nvSpPr>
          <p:spPr bwMode="auto">
            <a:xfrm>
              <a:off x="1964" y="2122"/>
              <a:ext cx="323" cy="441"/>
            </a:xfrm>
            <a:custGeom>
              <a:avLst/>
              <a:gdLst>
                <a:gd name="T0" fmla="*/ 222 w 323"/>
                <a:gd name="T1" fmla="*/ 172 h 441"/>
                <a:gd name="T2" fmla="*/ 97 w 323"/>
                <a:gd name="T3" fmla="*/ 115 h 441"/>
                <a:gd name="T4" fmla="*/ 18 w 323"/>
                <a:gd name="T5" fmla="*/ 208 h 441"/>
                <a:gd name="T6" fmla="*/ 15 w 323"/>
                <a:gd name="T7" fmla="*/ 201 h 441"/>
                <a:gd name="T8" fmla="*/ 0 w 323"/>
                <a:gd name="T9" fmla="*/ 143 h 441"/>
                <a:gd name="T10" fmla="*/ 11 w 323"/>
                <a:gd name="T11" fmla="*/ 93 h 441"/>
                <a:gd name="T12" fmla="*/ 43 w 323"/>
                <a:gd name="T13" fmla="*/ 50 h 441"/>
                <a:gd name="T14" fmla="*/ 104 w 323"/>
                <a:gd name="T15" fmla="*/ 18 h 441"/>
                <a:gd name="T16" fmla="*/ 136 w 323"/>
                <a:gd name="T17" fmla="*/ 4 h 441"/>
                <a:gd name="T18" fmla="*/ 201 w 323"/>
                <a:gd name="T19" fmla="*/ 0 h 441"/>
                <a:gd name="T20" fmla="*/ 251 w 323"/>
                <a:gd name="T21" fmla="*/ 11 h 441"/>
                <a:gd name="T22" fmla="*/ 290 w 323"/>
                <a:gd name="T23" fmla="*/ 40 h 441"/>
                <a:gd name="T24" fmla="*/ 301 w 323"/>
                <a:gd name="T25" fmla="*/ 57 h 441"/>
                <a:gd name="T26" fmla="*/ 319 w 323"/>
                <a:gd name="T27" fmla="*/ 122 h 441"/>
                <a:gd name="T28" fmla="*/ 319 w 323"/>
                <a:gd name="T29" fmla="*/ 172 h 441"/>
                <a:gd name="T30" fmla="*/ 294 w 323"/>
                <a:gd name="T31" fmla="*/ 212 h 441"/>
                <a:gd name="T32" fmla="*/ 244 w 323"/>
                <a:gd name="T33" fmla="*/ 240 h 441"/>
                <a:gd name="T34" fmla="*/ 258 w 323"/>
                <a:gd name="T35" fmla="*/ 283 h 441"/>
                <a:gd name="T36" fmla="*/ 115 w 323"/>
                <a:gd name="T37" fmla="*/ 215 h 441"/>
                <a:gd name="T38" fmla="*/ 176 w 323"/>
                <a:gd name="T39" fmla="*/ 401 h 441"/>
                <a:gd name="T40" fmla="*/ 172 w 323"/>
                <a:gd name="T41" fmla="*/ 384 h 441"/>
                <a:gd name="T42" fmla="*/ 183 w 323"/>
                <a:gd name="T43" fmla="*/ 351 h 441"/>
                <a:gd name="T44" fmla="*/ 201 w 323"/>
                <a:gd name="T45" fmla="*/ 333 h 441"/>
                <a:gd name="T46" fmla="*/ 212 w 323"/>
                <a:gd name="T47" fmla="*/ 326 h 441"/>
                <a:gd name="T48" fmla="*/ 240 w 323"/>
                <a:gd name="T49" fmla="*/ 319 h 441"/>
                <a:gd name="T50" fmla="*/ 269 w 323"/>
                <a:gd name="T51" fmla="*/ 323 h 441"/>
                <a:gd name="T52" fmla="*/ 294 w 323"/>
                <a:gd name="T53" fmla="*/ 330 h 441"/>
                <a:gd name="T54" fmla="*/ 305 w 323"/>
                <a:gd name="T55" fmla="*/ 344 h 441"/>
                <a:gd name="T56" fmla="*/ 312 w 323"/>
                <a:gd name="T57" fmla="*/ 358 h 441"/>
                <a:gd name="T58" fmla="*/ 316 w 323"/>
                <a:gd name="T59" fmla="*/ 387 h 441"/>
                <a:gd name="T60" fmla="*/ 305 w 323"/>
                <a:gd name="T61" fmla="*/ 409 h 441"/>
                <a:gd name="T62" fmla="*/ 287 w 323"/>
                <a:gd name="T63" fmla="*/ 427 h 441"/>
                <a:gd name="T64" fmla="*/ 276 w 323"/>
                <a:gd name="T65" fmla="*/ 434 h 441"/>
                <a:gd name="T66" fmla="*/ 240 w 323"/>
                <a:gd name="T67" fmla="*/ 441 h 441"/>
                <a:gd name="T68" fmla="*/ 212 w 323"/>
                <a:gd name="T69" fmla="*/ 437 h 441"/>
                <a:gd name="T70" fmla="*/ 190 w 323"/>
                <a:gd name="T71" fmla="*/ 423 h 441"/>
                <a:gd name="T72" fmla="*/ 176 w 323"/>
                <a:gd name="T73" fmla="*/ 40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441"/>
                <a:gd name="T113" fmla="*/ 323 w 323"/>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441">
                  <a:moveTo>
                    <a:pt x="115" y="215"/>
                  </a:moveTo>
                  <a:lnTo>
                    <a:pt x="222" y="172"/>
                  </a:lnTo>
                  <a:lnTo>
                    <a:pt x="179" y="79"/>
                  </a:lnTo>
                  <a:lnTo>
                    <a:pt x="97" y="115"/>
                  </a:lnTo>
                  <a:lnTo>
                    <a:pt x="122" y="169"/>
                  </a:lnTo>
                  <a:lnTo>
                    <a:pt x="18" y="208"/>
                  </a:lnTo>
                  <a:lnTo>
                    <a:pt x="15" y="201"/>
                  </a:lnTo>
                  <a:lnTo>
                    <a:pt x="4" y="172"/>
                  </a:lnTo>
                  <a:lnTo>
                    <a:pt x="0" y="143"/>
                  </a:lnTo>
                  <a:lnTo>
                    <a:pt x="4" y="115"/>
                  </a:lnTo>
                  <a:lnTo>
                    <a:pt x="11" y="93"/>
                  </a:lnTo>
                  <a:lnTo>
                    <a:pt x="25" y="68"/>
                  </a:lnTo>
                  <a:lnTo>
                    <a:pt x="43" y="50"/>
                  </a:lnTo>
                  <a:lnTo>
                    <a:pt x="72" y="32"/>
                  </a:lnTo>
                  <a:lnTo>
                    <a:pt x="104" y="18"/>
                  </a:lnTo>
                  <a:lnTo>
                    <a:pt x="136" y="4"/>
                  </a:lnTo>
                  <a:lnTo>
                    <a:pt x="169" y="0"/>
                  </a:lnTo>
                  <a:lnTo>
                    <a:pt x="201" y="0"/>
                  </a:lnTo>
                  <a:lnTo>
                    <a:pt x="230" y="4"/>
                  </a:lnTo>
                  <a:lnTo>
                    <a:pt x="251" y="11"/>
                  </a:lnTo>
                  <a:lnTo>
                    <a:pt x="273" y="22"/>
                  </a:lnTo>
                  <a:lnTo>
                    <a:pt x="290" y="40"/>
                  </a:lnTo>
                  <a:lnTo>
                    <a:pt x="301" y="57"/>
                  </a:lnTo>
                  <a:lnTo>
                    <a:pt x="312" y="90"/>
                  </a:lnTo>
                  <a:lnTo>
                    <a:pt x="319" y="122"/>
                  </a:lnTo>
                  <a:lnTo>
                    <a:pt x="323" y="147"/>
                  </a:lnTo>
                  <a:lnTo>
                    <a:pt x="319" y="172"/>
                  </a:lnTo>
                  <a:lnTo>
                    <a:pt x="308" y="194"/>
                  </a:lnTo>
                  <a:lnTo>
                    <a:pt x="294" y="212"/>
                  </a:lnTo>
                  <a:lnTo>
                    <a:pt x="273" y="226"/>
                  </a:lnTo>
                  <a:lnTo>
                    <a:pt x="244" y="240"/>
                  </a:lnTo>
                  <a:lnTo>
                    <a:pt x="240" y="240"/>
                  </a:lnTo>
                  <a:lnTo>
                    <a:pt x="258" y="283"/>
                  </a:lnTo>
                  <a:lnTo>
                    <a:pt x="161" y="319"/>
                  </a:lnTo>
                  <a:lnTo>
                    <a:pt x="115" y="215"/>
                  </a:lnTo>
                  <a:close/>
                  <a:moveTo>
                    <a:pt x="176" y="401"/>
                  </a:moveTo>
                  <a:lnTo>
                    <a:pt x="176" y="401"/>
                  </a:lnTo>
                  <a:lnTo>
                    <a:pt x="172" y="391"/>
                  </a:lnTo>
                  <a:lnTo>
                    <a:pt x="172" y="384"/>
                  </a:lnTo>
                  <a:lnTo>
                    <a:pt x="176" y="362"/>
                  </a:lnTo>
                  <a:lnTo>
                    <a:pt x="183" y="351"/>
                  </a:lnTo>
                  <a:lnTo>
                    <a:pt x="190" y="341"/>
                  </a:lnTo>
                  <a:lnTo>
                    <a:pt x="201" y="333"/>
                  </a:lnTo>
                  <a:lnTo>
                    <a:pt x="212" y="326"/>
                  </a:lnTo>
                  <a:lnTo>
                    <a:pt x="226" y="323"/>
                  </a:lnTo>
                  <a:lnTo>
                    <a:pt x="240" y="319"/>
                  </a:lnTo>
                  <a:lnTo>
                    <a:pt x="258" y="319"/>
                  </a:lnTo>
                  <a:lnTo>
                    <a:pt x="269" y="323"/>
                  </a:lnTo>
                  <a:lnTo>
                    <a:pt x="283" y="326"/>
                  </a:lnTo>
                  <a:lnTo>
                    <a:pt x="294" y="330"/>
                  </a:lnTo>
                  <a:lnTo>
                    <a:pt x="301" y="337"/>
                  </a:lnTo>
                  <a:lnTo>
                    <a:pt x="305" y="344"/>
                  </a:lnTo>
                  <a:lnTo>
                    <a:pt x="312" y="358"/>
                  </a:lnTo>
                  <a:lnTo>
                    <a:pt x="316" y="373"/>
                  </a:lnTo>
                  <a:lnTo>
                    <a:pt x="316" y="387"/>
                  </a:lnTo>
                  <a:lnTo>
                    <a:pt x="312" y="398"/>
                  </a:lnTo>
                  <a:lnTo>
                    <a:pt x="305" y="409"/>
                  </a:lnTo>
                  <a:lnTo>
                    <a:pt x="298" y="419"/>
                  </a:lnTo>
                  <a:lnTo>
                    <a:pt x="287" y="427"/>
                  </a:lnTo>
                  <a:lnTo>
                    <a:pt x="276" y="434"/>
                  </a:lnTo>
                  <a:lnTo>
                    <a:pt x="258" y="437"/>
                  </a:lnTo>
                  <a:lnTo>
                    <a:pt x="240" y="441"/>
                  </a:lnTo>
                  <a:lnTo>
                    <a:pt x="226" y="441"/>
                  </a:lnTo>
                  <a:lnTo>
                    <a:pt x="212" y="437"/>
                  </a:lnTo>
                  <a:lnTo>
                    <a:pt x="201" y="430"/>
                  </a:lnTo>
                  <a:lnTo>
                    <a:pt x="190" y="423"/>
                  </a:lnTo>
                  <a:lnTo>
                    <a:pt x="183" y="412"/>
                  </a:lnTo>
                  <a:lnTo>
                    <a:pt x="176" y="401"/>
                  </a:lnTo>
                  <a:close/>
                </a:path>
              </a:pathLst>
            </a:custGeom>
            <a:solidFill>
              <a:srgbClr val="2EB0CF"/>
            </a:solidFill>
            <a:ln w="9525">
              <a:noFill/>
              <a:round/>
              <a:headEnd/>
              <a:tailEnd/>
            </a:ln>
          </p:spPr>
          <p:txBody>
            <a:bodyPr/>
            <a:lstStyle/>
            <a:p>
              <a:endParaRPr lang="en-US"/>
            </a:p>
          </p:txBody>
        </p:sp>
        <p:sp>
          <p:nvSpPr>
            <p:cNvPr id="39008" name="Freeform 110"/>
            <p:cNvSpPr>
              <a:spLocks noEditPoints="1"/>
            </p:cNvSpPr>
            <p:nvPr/>
          </p:nvSpPr>
          <p:spPr bwMode="auto">
            <a:xfrm>
              <a:off x="2323" y="1975"/>
              <a:ext cx="215" cy="301"/>
            </a:xfrm>
            <a:custGeom>
              <a:avLst/>
              <a:gdLst>
                <a:gd name="T0" fmla="*/ 53 w 215"/>
                <a:gd name="T1" fmla="*/ 122 h 301"/>
                <a:gd name="T2" fmla="*/ 132 w 215"/>
                <a:gd name="T3" fmla="*/ 133 h 301"/>
                <a:gd name="T4" fmla="*/ 136 w 215"/>
                <a:gd name="T5" fmla="*/ 65 h 301"/>
                <a:gd name="T6" fmla="*/ 75 w 215"/>
                <a:gd name="T7" fmla="*/ 58 h 301"/>
                <a:gd name="T8" fmla="*/ 75 w 215"/>
                <a:gd name="T9" fmla="*/ 97 h 301"/>
                <a:gd name="T10" fmla="*/ 0 w 215"/>
                <a:gd name="T11" fmla="*/ 90 h 301"/>
                <a:gd name="T12" fmla="*/ 0 w 215"/>
                <a:gd name="T13" fmla="*/ 83 h 301"/>
                <a:gd name="T14" fmla="*/ 0 w 215"/>
                <a:gd name="T15" fmla="*/ 83 h 301"/>
                <a:gd name="T16" fmla="*/ 3 w 215"/>
                <a:gd name="T17" fmla="*/ 61 h 301"/>
                <a:gd name="T18" fmla="*/ 10 w 215"/>
                <a:gd name="T19" fmla="*/ 43 h 301"/>
                <a:gd name="T20" fmla="*/ 21 w 215"/>
                <a:gd name="T21" fmla="*/ 29 h 301"/>
                <a:gd name="T22" fmla="*/ 32 w 215"/>
                <a:gd name="T23" fmla="*/ 18 h 301"/>
                <a:gd name="T24" fmla="*/ 50 w 215"/>
                <a:gd name="T25" fmla="*/ 7 h 301"/>
                <a:gd name="T26" fmla="*/ 68 w 215"/>
                <a:gd name="T27" fmla="*/ 4 h 301"/>
                <a:gd name="T28" fmla="*/ 89 w 215"/>
                <a:gd name="T29" fmla="*/ 0 h 301"/>
                <a:gd name="T30" fmla="*/ 111 w 215"/>
                <a:gd name="T31" fmla="*/ 4 h 301"/>
                <a:gd name="T32" fmla="*/ 111 w 215"/>
                <a:gd name="T33" fmla="*/ 4 h 301"/>
                <a:gd name="T34" fmla="*/ 136 w 215"/>
                <a:gd name="T35" fmla="*/ 7 h 301"/>
                <a:gd name="T36" fmla="*/ 157 w 215"/>
                <a:gd name="T37" fmla="*/ 15 h 301"/>
                <a:gd name="T38" fmla="*/ 175 w 215"/>
                <a:gd name="T39" fmla="*/ 25 h 301"/>
                <a:gd name="T40" fmla="*/ 190 w 215"/>
                <a:gd name="T41" fmla="*/ 36 h 301"/>
                <a:gd name="T42" fmla="*/ 200 w 215"/>
                <a:gd name="T43" fmla="*/ 47 h 301"/>
                <a:gd name="T44" fmla="*/ 207 w 215"/>
                <a:gd name="T45" fmla="*/ 61 h 301"/>
                <a:gd name="T46" fmla="*/ 215 w 215"/>
                <a:gd name="T47" fmla="*/ 75 h 301"/>
                <a:gd name="T48" fmla="*/ 215 w 215"/>
                <a:gd name="T49" fmla="*/ 90 h 301"/>
                <a:gd name="T50" fmla="*/ 215 w 215"/>
                <a:gd name="T51" fmla="*/ 90 h 301"/>
                <a:gd name="T52" fmla="*/ 211 w 215"/>
                <a:gd name="T53" fmla="*/ 115 h 301"/>
                <a:gd name="T54" fmla="*/ 204 w 215"/>
                <a:gd name="T55" fmla="*/ 133 h 301"/>
                <a:gd name="T56" fmla="*/ 197 w 215"/>
                <a:gd name="T57" fmla="*/ 151 h 301"/>
                <a:gd name="T58" fmla="*/ 190 w 215"/>
                <a:gd name="T59" fmla="*/ 161 h 301"/>
                <a:gd name="T60" fmla="*/ 175 w 215"/>
                <a:gd name="T61" fmla="*/ 172 h 301"/>
                <a:gd name="T62" fmla="*/ 161 w 215"/>
                <a:gd name="T63" fmla="*/ 176 h 301"/>
                <a:gd name="T64" fmla="*/ 143 w 215"/>
                <a:gd name="T65" fmla="*/ 179 h 301"/>
                <a:gd name="T66" fmla="*/ 121 w 215"/>
                <a:gd name="T67" fmla="*/ 179 h 301"/>
                <a:gd name="T68" fmla="*/ 118 w 215"/>
                <a:gd name="T69" fmla="*/ 179 h 301"/>
                <a:gd name="T70" fmla="*/ 118 w 215"/>
                <a:gd name="T71" fmla="*/ 208 h 301"/>
                <a:gd name="T72" fmla="*/ 46 w 215"/>
                <a:gd name="T73" fmla="*/ 201 h 301"/>
                <a:gd name="T74" fmla="*/ 53 w 215"/>
                <a:gd name="T75" fmla="*/ 122 h 301"/>
                <a:gd name="T76" fmla="*/ 28 w 215"/>
                <a:gd name="T77" fmla="*/ 251 h 301"/>
                <a:gd name="T78" fmla="*/ 28 w 215"/>
                <a:gd name="T79" fmla="*/ 251 h 301"/>
                <a:gd name="T80" fmla="*/ 35 w 215"/>
                <a:gd name="T81" fmla="*/ 240 h 301"/>
                <a:gd name="T82" fmla="*/ 43 w 215"/>
                <a:gd name="T83" fmla="*/ 230 h 301"/>
                <a:gd name="T84" fmla="*/ 57 w 215"/>
                <a:gd name="T85" fmla="*/ 222 h 301"/>
                <a:gd name="T86" fmla="*/ 75 w 215"/>
                <a:gd name="T87" fmla="*/ 219 h 301"/>
                <a:gd name="T88" fmla="*/ 75 w 215"/>
                <a:gd name="T89" fmla="*/ 219 h 301"/>
                <a:gd name="T90" fmla="*/ 96 w 215"/>
                <a:gd name="T91" fmla="*/ 226 h 301"/>
                <a:gd name="T92" fmla="*/ 111 w 215"/>
                <a:gd name="T93" fmla="*/ 237 h 301"/>
                <a:gd name="T94" fmla="*/ 121 w 215"/>
                <a:gd name="T95" fmla="*/ 247 h 301"/>
                <a:gd name="T96" fmla="*/ 125 w 215"/>
                <a:gd name="T97" fmla="*/ 262 h 301"/>
                <a:gd name="T98" fmla="*/ 125 w 215"/>
                <a:gd name="T99" fmla="*/ 262 h 301"/>
                <a:gd name="T100" fmla="*/ 121 w 215"/>
                <a:gd name="T101" fmla="*/ 280 h 301"/>
                <a:gd name="T102" fmla="*/ 111 w 215"/>
                <a:gd name="T103" fmla="*/ 294 h 301"/>
                <a:gd name="T104" fmla="*/ 96 w 215"/>
                <a:gd name="T105" fmla="*/ 301 h 301"/>
                <a:gd name="T106" fmla="*/ 78 w 215"/>
                <a:gd name="T107" fmla="*/ 301 h 301"/>
                <a:gd name="T108" fmla="*/ 78 w 215"/>
                <a:gd name="T109" fmla="*/ 301 h 301"/>
                <a:gd name="T110" fmla="*/ 57 w 215"/>
                <a:gd name="T111" fmla="*/ 298 h 301"/>
                <a:gd name="T112" fmla="*/ 39 w 215"/>
                <a:gd name="T113" fmla="*/ 283 h 301"/>
                <a:gd name="T114" fmla="*/ 32 w 215"/>
                <a:gd name="T115" fmla="*/ 269 h 301"/>
                <a:gd name="T116" fmla="*/ 28 w 215"/>
                <a:gd name="T117" fmla="*/ 251 h 301"/>
                <a:gd name="T118" fmla="*/ 28 w 215"/>
                <a:gd name="T119" fmla="*/ 251 h 3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5"/>
                <a:gd name="T181" fmla="*/ 0 h 301"/>
                <a:gd name="T182" fmla="*/ 215 w 215"/>
                <a:gd name="T183" fmla="*/ 301 h 3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5" h="301">
                  <a:moveTo>
                    <a:pt x="53" y="122"/>
                  </a:moveTo>
                  <a:lnTo>
                    <a:pt x="132" y="133"/>
                  </a:lnTo>
                  <a:lnTo>
                    <a:pt x="136" y="65"/>
                  </a:lnTo>
                  <a:lnTo>
                    <a:pt x="75" y="58"/>
                  </a:lnTo>
                  <a:lnTo>
                    <a:pt x="75" y="97"/>
                  </a:lnTo>
                  <a:lnTo>
                    <a:pt x="0" y="90"/>
                  </a:lnTo>
                  <a:lnTo>
                    <a:pt x="0" y="83"/>
                  </a:lnTo>
                  <a:lnTo>
                    <a:pt x="3" y="61"/>
                  </a:lnTo>
                  <a:lnTo>
                    <a:pt x="10" y="43"/>
                  </a:lnTo>
                  <a:lnTo>
                    <a:pt x="21" y="29"/>
                  </a:lnTo>
                  <a:lnTo>
                    <a:pt x="32" y="18"/>
                  </a:lnTo>
                  <a:lnTo>
                    <a:pt x="50" y="7"/>
                  </a:lnTo>
                  <a:lnTo>
                    <a:pt x="68" y="4"/>
                  </a:lnTo>
                  <a:lnTo>
                    <a:pt x="89" y="0"/>
                  </a:lnTo>
                  <a:lnTo>
                    <a:pt x="111" y="4"/>
                  </a:lnTo>
                  <a:lnTo>
                    <a:pt x="136" y="7"/>
                  </a:lnTo>
                  <a:lnTo>
                    <a:pt x="157" y="15"/>
                  </a:lnTo>
                  <a:lnTo>
                    <a:pt x="175" y="25"/>
                  </a:lnTo>
                  <a:lnTo>
                    <a:pt x="190" y="36"/>
                  </a:lnTo>
                  <a:lnTo>
                    <a:pt x="200" y="47"/>
                  </a:lnTo>
                  <a:lnTo>
                    <a:pt x="207" y="61"/>
                  </a:lnTo>
                  <a:lnTo>
                    <a:pt x="215" y="75"/>
                  </a:lnTo>
                  <a:lnTo>
                    <a:pt x="215" y="90"/>
                  </a:lnTo>
                  <a:lnTo>
                    <a:pt x="211" y="115"/>
                  </a:lnTo>
                  <a:lnTo>
                    <a:pt x="204" y="133"/>
                  </a:lnTo>
                  <a:lnTo>
                    <a:pt x="197" y="151"/>
                  </a:lnTo>
                  <a:lnTo>
                    <a:pt x="190" y="161"/>
                  </a:lnTo>
                  <a:lnTo>
                    <a:pt x="175" y="172"/>
                  </a:lnTo>
                  <a:lnTo>
                    <a:pt x="161" y="176"/>
                  </a:lnTo>
                  <a:lnTo>
                    <a:pt x="143" y="179"/>
                  </a:lnTo>
                  <a:lnTo>
                    <a:pt x="121" y="179"/>
                  </a:lnTo>
                  <a:lnTo>
                    <a:pt x="118" y="179"/>
                  </a:lnTo>
                  <a:lnTo>
                    <a:pt x="118" y="208"/>
                  </a:lnTo>
                  <a:lnTo>
                    <a:pt x="46" y="201"/>
                  </a:lnTo>
                  <a:lnTo>
                    <a:pt x="53" y="122"/>
                  </a:lnTo>
                  <a:close/>
                  <a:moveTo>
                    <a:pt x="28" y="251"/>
                  </a:moveTo>
                  <a:lnTo>
                    <a:pt x="28" y="251"/>
                  </a:lnTo>
                  <a:lnTo>
                    <a:pt x="35" y="240"/>
                  </a:lnTo>
                  <a:lnTo>
                    <a:pt x="43" y="230"/>
                  </a:lnTo>
                  <a:lnTo>
                    <a:pt x="57" y="222"/>
                  </a:lnTo>
                  <a:lnTo>
                    <a:pt x="75" y="219"/>
                  </a:lnTo>
                  <a:lnTo>
                    <a:pt x="96" y="226"/>
                  </a:lnTo>
                  <a:lnTo>
                    <a:pt x="111" y="237"/>
                  </a:lnTo>
                  <a:lnTo>
                    <a:pt x="121" y="247"/>
                  </a:lnTo>
                  <a:lnTo>
                    <a:pt x="125" y="262"/>
                  </a:lnTo>
                  <a:lnTo>
                    <a:pt x="121" y="280"/>
                  </a:lnTo>
                  <a:lnTo>
                    <a:pt x="111" y="294"/>
                  </a:lnTo>
                  <a:lnTo>
                    <a:pt x="96" y="301"/>
                  </a:lnTo>
                  <a:lnTo>
                    <a:pt x="78" y="301"/>
                  </a:lnTo>
                  <a:lnTo>
                    <a:pt x="57" y="298"/>
                  </a:lnTo>
                  <a:lnTo>
                    <a:pt x="39" y="283"/>
                  </a:lnTo>
                  <a:lnTo>
                    <a:pt x="32" y="269"/>
                  </a:lnTo>
                  <a:lnTo>
                    <a:pt x="28" y="251"/>
                  </a:lnTo>
                  <a:close/>
                </a:path>
              </a:pathLst>
            </a:custGeom>
            <a:solidFill>
              <a:srgbClr val="2EB0CF"/>
            </a:solidFill>
            <a:ln w="9525">
              <a:noFill/>
              <a:round/>
              <a:headEnd/>
              <a:tailEnd/>
            </a:ln>
          </p:spPr>
          <p:txBody>
            <a:bodyPr/>
            <a:lstStyle/>
            <a:p>
              <a:endParaRPr lang="en-US"/>
            </a:p>
          </p:txBody>
        </p:sp>
      </p:grpSp>
      <p:sp>
        <p:nvSpPr>
          <p:cNvPr id="39006" name="Text Box 111"/>
          <p:cNvSpPr txBox="1">
            <a:spLocks noChangeArrowheads="1"/>
          </p:cNvSpPr>
          <p:nvPr/>
        </p:nvSpPr>
        <p:spPr bwMode="auto">
          <a:xfrm>
            <a:off x="533400" y="457200"/>
            <a:ext cx="7848600" cy="641350"/>
          </a:xfrm>
          <a:prstGeom prst="rect">
            <a:avLst/>
          </a:prstGeom>
          <a:noFill/>
          <a:ln w="9525">
            <a:noFill/>
            <a:miter lim="800000"/>
            <a:headEnd/>
            <a:tailEnd/>
          </a:ln>
        </p:spPr>
        <p:txBody>
          <a:bodyPr>
            <a:spAutoFit/>
          </a:bodyPr>
          <a:lstStyle/>
          <a:p>
            <a:pPr algn="ctr">
              <a:spcBef>
                <a:spcPct val="50000"/>
              </a:spcBef>
            </a:pPr>
            <a:r>
              <a:rPr lang="en-US" altLang="en-US" sz="3600" b="1">
                <a:solidFill>
                  <a:schemeClr val="bg1"/>
                </a:solidFill>
              </a:rPr>
              <a:t>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6" dur="3000" fill="hold"/>
                                        <p:tgtEl>
                                          <p:spTgt spid="2"/>
                                        </p:tgtEl>
                                        <p:attrNameLst>
                                          <p:attrName>ppt_x</p:attrName>
                                          <p:attrName>ppt_y</p:attrName>
                                        </p:attrNameLst>
                                      </p:cBhvr>
                                    </p:animMotion>
                                  </p:childTnLst>
                                </p:cTn>
                              </p:par>
                            </p:childTnLst>
                          </p:cTn>
                        </p:par>
                        <p:par>
                          <p:cTn id="7" fill="hold" nodeType="afterGroup">
                            <p:stCondLst>
                              <p:cond delay="4500"/>
                            </p:stCondLst>
                            <p:childTnLst>
                              <p:par>
                                <p:cTn id="8" presetID="0" presetClass="path" presetSubtype="0" accel="50000" decel="50000" fill="hold" nodeType="afterEffect">
                                  <p:stCondLst>
                                    <p:cond delay="0"/>
                                  </p:stCondLst>
                                  <p:childTnLst>
                                    <p:animMotion origin="layout" path="M 3.88889E-6 0.00347 L -0.00052 -0.03033 " pathEditMode="relative" rAng="0" ptsTypes="AA">
                                      <p:cBhvr>
                                        <p:cTn id="9" dur="2000" fill="hold"/>
                                        <p:tgtEl>
                                          <p:spTgt spid="6"/>
                                        </p:tgtEl>
                                        <p:attrNameLst>
                                          <p:attrName>ppt_x</p:attrName>
                                          <p:attrName>ppt_y</p:attrName>
                                        </p:attrNameLst>
                                      </p:cBhvr>
                                      <p:rCtr x="0" y="-17"/>
                                    </p:animMotion>
                                  </p:childTnLst>
                                </p:cTn>
                              </p:par>
                              <p:par>
                                <p:cTn id="10" presetID="0" presetClass="path" presetSubtype="0" repeatCount="2000" accel="50000" decel="50000" fill="hold" nodeType="withEffect">
                                  <p:stCondLst>
                                    <p:cond delay="0"/>
                                  </p:stCondLst>
                                  <p:childTnLst>
                                    <p:animMotion origin="layout" path="M -0.01041 0.00463 C 0.01563 0.00879 0.04219 0.01296 0.05347 0.0118 C 0.06476 0.01041 0.0684 -0.00116 0.05677 -0.00417 C 0.04531 -0.00787 -0.00694 -0.0125 -0.01649 -0.01042 C -0.02587 -0.0088 -0.01302 -0.00232 -1.94444E-6 0.00393 " pathEditMode="relative" rAng="900000" ptsTypes="aaaaA">
                                      <p:cBhvr>
                                        <p:cTn id="11" dur="2000" spd="-100000" fill="hold"/>
                                        <p:tgtEl>
                                          <p:spTgt spid="5"/>
                                        </p:tgtEl>
                                        <p:attrNameLst>
                                          <p:attrName>ppt_x</p:attrName>
                                          <p:attrName>ppt_y</p:attrName>
                                        </p:attrNameLst>
                                      </p:cBhvr>
                                      <p:rCtr x="31" y="-6"/>
                                    </p:animMotion>
                                  </p:childTnLst>
                                </p:cTn>
                              </p:par>
                            </p:childTnLst>
                          </p:cTn>
                        </p:par>
                        <p:par>
                          <p:cTn id="12" fill="hold" nodeType="afterGroup">
                            <p:stCondLst>
                              <p:cond delay="8500"/>
                            </p:stCondLst>
                            <p:childTnLst>
                              <p:par>
                                <p:cTn id="13" presetID="0" presetClass="path" presetSubtype="0" accel="50000" decel="50000" fill="hold" nodeType="afterEffect">
                                  <p:stCondLst>
                                    <p:cond delay="1500"/>
                                  </p:stCondLst>
                                  <p:childTnLst>
                                    <p:animMotion origin="layout" path="M -1.38889E-6 -2.96296E-6 C -0.04028 -0.02685 -0.08056 -0.0537 -0.09167 -0.08888 C -0.10278 -0.12407 -0.10694 -0.19097 -0.06667 -0.21111 C -0.02639 -0.23148 0.08333 -0.21296 0.15 -0.21111 C 0.21667 -0.20925 0.30417 -0.18518 0.33333 -0.2 C 0.3625 -0.21481 0.39306 -0.28356 0.325 -0.30023 C 0.25677 -0.31666 -0.04028 -0.28518 -0.075 -0.30023 C -0.10972 -0.31481 0.08056 -0.33148 0.11667 -0.38888 C 0.15278 -0.44629 0.14722 -0.54537 0.14167 -0.64444 " pathEditMode="relative" ptsTypes="aaaaaaaaA">
                                      <p:cBhvr>
                                        <p:cTn id="14" dur="3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458200" cy="6629400"/>
          </a:xfrm>
        </p:spPr>
        <p:txBody>
          <a:bodyPr>
            <a:normAutofit fontScale="85000" lnSpcReduction="20000"/>
          </a:bodyPr>
          <a:lstStyle/>
          <a:p>
            <a:r>
              <a:rPr lang="en-US" b="1" dirty="0" smtClean="0"/>
              <a:t>Elements of Data Processing </a:t>
            </a:r>
            <a:endParaRPr lang="en-US" dirty="0" smtClean="0"/>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izkIrh</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izfo’Vh</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LoPN</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dksaMhx</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ifjorZu</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lax.kfd; </a:t>
            </a:r>
            <a:r>
              <a:rPr lang="en-US" b="1" dirty="0" err="1" smtClean="0">
                <a:latin typeface="Kruti Dev 010" pitchFamily="2" charset="0"/>
              </a:rPr>
              <a:t>Hkk’ksr</a:t>
            </a:r>
            <a:r>
              <a:rPr lang="en-US" b="1" dirty="0" smtClean="0">
                <a:latin typeface="Kruti Dev 010" pitchFamily="2" charset="0"/>
              </a:rPr>
              <a:t> :</a:t>
            </a:r>
            <a:r>
              <a:rPr lang="en-US" b="1" dirty="0" err="1" smtClean="0">
                <a:latin typeface="Kruti Dev 010" pitchFamily="2" charset="0"/>
              </a:rPr>
              <a:t>ikarj</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lkjka”k:ikr</a:t>
            </a:r>
            <a:r>
              <a:rPr lang="en-US" b="1" dirty="0" smtClean="0">
                <a:latin typeface="Kruti Dev 010" pitchFamily="2" charset="0"/>
              </a:rPr>
              <a:t> :</a:t>
            </a:r>
            <a:r>
              <a:rPr lang="en-US" b="1" dirty="0" err="1" smtClean="0">
                <a:latin typeface="Kruti Dev 010" pitchFamily="2" charset="0"/>
              </a:rPr>
              <a:t>ikraj</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df</a:t>
            </a:r>
            <a:r>
              <a:rPr lang="en-US" b="1" dirty="0" smtClean="0">
                <a:latin typeface="Kruti Dev 010" pitchFamily="2" charset="0"/>
              </a:rPr>
              <a:t>=r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izek.khdj.k</a:t>
            </a:r>
            <a:endParaRPr lang="en-US" dirty="0" smtClean="0">
              <a:latin typeface="Kruti Dev 010" pitchFamily="2" charset="0"/>
            </a:endParaRPr>
          </a:p>
          <a:p>
            <a:pPr lvl="0"/>
            <a:r>
              <a:rPr lang="en-US" b="1" dirty="0" err="1" smtClean="0">
                <a:latin typeface="Kruti Dev 010" pitchFamily="2" charset="0"/>
              </a:rPr>
              <a:t>MsVkph</a:t>
            </a:r>
            <a:r>
              <a:rPr lang="en-US" b="1" dirty="0" smtClean="0">
                <a:latin typeface="Kruti Dev 010" pitchFamily="2" charset="0"/>
              </a:rPr>
              <a:t> </a:t>
            </a:r>
            <a:r>
              <a:rPr lang="en-US" b="1" dirty="0" err="1" smtClean="0">
                <a:latin typeface="Kruti Dev 010" pitchFamily="2" charset="0"/>
              </a:rPr>
              <a:t>rDR;kP;k</a:t>
            </a:r>
            <a:r>
              <a:rPr lang="en-US" b="1" dirty="0" smtClean="0">
                <a:latin typeface="Kruti Dev 010" pitchFamily="2" charset="0"/>
              </a:rPr>
              <a:t> </a:t>
            </a:r>
            <a:r>
              <a:rPr lang="en-US" b="1" dirty="0" err="1" smtClean="0">
                <a:latin typeface="Kruti Dev 010" pitchFamily="2" charset="0"/>
              </a:rPr>
              <a:t>Lo:ikr</a:t>
            </a:r>
            <a:r>
              <a:rPr lang="en-US" b="1" dirty="0" smtClean="0">
                <a:latin typeface="Kruti Dev 010" pitchFamily="2" charset="0"/>
              </a:rPr>
              <a:t> ekMa.kh </a:t>
            </a:r>
            <a:r>
              <a:rPr lang="en-US" b="1" dirty="0" err="1" smtClean="0">
                <a:latin typeface="Kruti Dev 010" pitchFamily="2" charset="0"/>
              </a:rPr>
              <a:t>dj.ks</a:t>
            </a:r>
            <a:endParaRPr lang="en-US" dirty="0" smtClean="0">
              <a:latin typeface="Kruti Dev 010" pitchFamily="2" charset="0"/>
            </a:endParaRPr>
          </a:p>
          <a:p>
            <a:pPr lvl="0"/>
            <a:r>
              <a:rPr lang="en-US" b="1" dirty="0" err="1" smtClean="0">
                <a:latin typeface="Kruti Dev 010" pitchFamily="2" charset="0"/>
              </a:rPr>
              <a:t>MsVkps</a:t>
            </a:r>
            <a:r>
              <a:rPr lang="en-US" b="1" dirty="0" smtClean="0">
                <a:latin typeface="Kruti Dev 010" pitchFamily="2" charset="0"/>
              </a:rPr>
              <a:t> </a:t>
            </a:r>
            <a:r>
              <a:rPr lang="en-US" b="1" dirty="0" err="1" smtClean="0">
                <a:latin typeface="Kruti Dev 010" pitchFamily="2" charset="0"/>
              </a:rPr>
              <a:t>lkaf</a:t>
            </a:r>
            <a:r>
              <a:rPr lang="en-US" b="1" dirty="0" smtClean="0">
                <a:latin typeface="Kruti Dev 010" pitchFamily="2" charset="0"/>
              </a:rPr>
              <a:t>[;dh; </a:t>
            </a:r>
            <a:r>
              <a:rPr lang="en-US" b="1" dirty="0" err="1" smtClean="0">
                <a:latin typeface="Kruti Dev 010" pitchFamily="2" charset="0"/>
              </a:rPr>
              <a:t>i`Fk%dj.k</a:t>
            </a:r>
            <a:r>
              <a:rPr lang="en-US" b="1" dirty="0" smtClean="0">
                <a:latin typeface="Kruti Dev 010" pitchFamily="2" charset="0"/>
              </a:rPr>
              <a:t> </a:t>
            </a:r>
            <a:r>
              <a:rPr lang="en-US" b="1" dirty="0" err="1" smtClean="0">
                <a:latin typeface="Kruti Dev 010" pitchFamily="2" charset="0"/>
              </a:rPr>
              <a:t>dj.ks</a:t>
            </a:r>
            <a:endParaRPr lang="en-US" dirty="0" smtClean="0">
              <a:latin typeface="Kruti Dev 010" pitchFamily="2" charset="0"/>
            </a:endParaRPr>
          </a:p>
          <a:p>
            <a:pPr lvl="0"/>
            <a:r>
              <a:rPr lang="en-US" b="1" dirty="0" smtClean="0">
                <a:latin typeface="Kruti Dev 010" pitchFamily="2" charset="0"/>
              </a:rPr>
              <a:t>lax.kfd; </a:t>
            </a:r>
            <a:r>
              <a:rPr lang="en-US" b="1" dirty="0" err="1" smtClean="0">
                <a:latin typeface="Kruti Dev 010" pitchFamily="2" charset="0"/>
              </a:rPr>
              <a:t>vkys</a:t>
            </a:r>
            <a:r>
              <a:rPr lang="en-US" b="1" dirty="0" smtClean="0">
                <a:latin typeface="Kruti Dev 010" pitchFamily="2" charset="0"/>
              </a:rPr>
              <a:t>[k </a:t>
            </a:r>
            <a:r>
              <a:rPr lang="en-US" b="1" dirty="0" err="1" smtClean="0">
                <a:latin typeface="Kruti Dev 010" pitchFamily="2" charset="0"/>
              </a:rPr>
              <a:t>izfdz;k</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osvj</a:t>
            </a:r>
            <a:r>
              <a:rPr lang="en-US" b="1" dirty="0" smtClean="0">
                <a:latin typeface="Kruti Dev 010" pitchFamily="2" charset="0"/>
              </a:rPr>
              <a:t> </a:t>
            </a:r>
            <a:r>
              <a:rPr lang="en-US" b="1" dirty="0" err="1" smtClean="0">
                <a:latin typeface="Kruti Dev 010" pitchFamily="2" charset="0"/>
              </a:rPr>
              <a:t>gkml</a:t>
            </a:r>
            <a:endParaRPr lang="en-US" dirty="0" smtClean="0">
              <a:latin typeface="Kruti Dev 010" pitchFamily="2" charset="0"/>
            </a:endParaRPr>
          </a:p>
          <a:p>
            <a:pPr lvl="0"/>
            <a:r>
              <a:rPr lang="en-US" b="1" dirty="0" err="1" smtClean="0">
                <a:latin typeface="Kruti Dev 010" pitchFamily="2" charset="0"/>
              </a:rPr>
              <a:t>MsVk</a:t>
            </a:r>
            <a:r>
              <a:rPr lang="en-US" b="1" dirty="0" smtClean="0">
                <a:latin typeface="Kruti Dev 010" pitchFamily="2" charset="0"/>
              </a:rPr>
              <a:t> </a:t>
            </a:r>
            <a:r>
              <a:rPr lang="en-US" b="1" dirty="0" err="1" smtClean="0">
                <a:latin typeface="Kruti Dev 010" pitchFamily="2" charset="0"/>
              </a:rPr>
              <a:t>ekbZfuax</a:t>
            </a:r>
            <a:endParaRPr lang="en-US" dirty="0" smtClean="0">
              <a:latin typeface="Kruti Dev 010" pitchFamily="2"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10600" cy="6477000"/>
          </a:xfrm>
        </p:spPr>
        <p:txBody>
          <a:bodyPr>
            <a:normAutofit fontScale="77500" lnSpcReduction="20000"/>
          </a:bodyPr>
          <a:lstStyle/>
          <a:p>
            <a:r>
              <a:rPr lang="en-US" b="1" dirty="0" smtClean="0"/>
              <a:t>Advantages of Data Processing</a:t>
            </a:r>
            <a:endParaRPr lang="en-US" dirty="0" smtClean="0"/>
          </a:p>
          <a:p>
            <a:pPr algn="just"/>
            <a:r>
              <a:rPr lang="en-US" b="1" dirty="0" smtClean="0"/>
              <a:t>1- </a:t>
            </a:r>
            <a:r>
              <a:rPr lang="en-US" b="1" dirty="0" err="1" smtClean="0"/>
              <a:t>प्रभावी</a:t>
            </a:r>
            <a:r>
              <a:rPr lang="en-US" b="1" dirty="0" smtClean="0"/>
              <a:t> </a:t>
            </a:r>
            <a:r>
              <a:rPr lang="en-US" b="1" dirty="0" err="1" smtClean="0"/>
              <a:t>आवृत्ती</a:t>
            </a:r>
            <a:r>
              <a:rPr lang="en-US" b="1" dirty="0" smtClean="0"/>
              <a:t> </a:t>
            </a:r>
            <a:r>
              <a:rPr lang="en-US" b="1" dirty="0" err="1" smtClean="0"/>
              <a:t>नियंत्रण</a:t>
            </a:r>
            <a:endParaRPr lang="en-US" dirty="0" smtClean="0"/>
          </a:p>
          <a:p>
            <a:pPr algn="just"/>
            <a:r>
              <a:rPr lang="en-US" b="1" dirty="0" err="1" smtClean="0"/>
              <a:t>आपण</a:t>
            </a:r>
            <a:r>
              <a:rPr lang="en-US" b="1" dirty="0" smtClean="0"/>
              <a:t> </a:t>
            </a:r>
            <a:r>
              <a:rPr lang="en-US" b="1" dirty="0" err="1" smtClean="0"/>
              <a:t>एखाद्या</a:t>
            </a:r>
            <a:r>
              <a:rPr lang="en-US" b="1" dirty="0" smtClean="0"/>
              <a:t> </a:t>
            </a:r>
            <a:r>
              <a:rPr lang="en-US" b="1" dirty="0" err="1" smtClean="0"/>
              <a:t>अर्काईव्हच्या</a:t>
            </a:r>
            <a:r>
              <a:rPr lang="en-US" b="1" dirty="0" smtClean="0"/>
              <a:t> </a:t>
            </a:r>
            <a:r>
              <a:rPr lang="en-US" b="1" dirty="0" err="1" smtClean="0"/>
              <a:t>अगदी</a:t>
            </a:r>
            <a:r>
              <a:rPr lang="en-US" b="1" dirty="0" smtClean="0"/>
              <a:t> </a:t>
            </a:r>
            <a:r>
              <a:rPr lang="en-US" b="1" dirty="0" err="1" smtClean="0"/>
              <a:t>अलिकडील</a:t>
            </a:r>
            <a:r>
              <a:rPr lang="en-US" b="1" dirty="0" smtClean="0"/>
              <a:t> </a:t>
            </a:r>
            <a:r>
              <a:rPr lang="en-US" b="1" dirty="0" err="1" smtClean="0"/>
              <a:t>रूपात</a:t>
            </a:r>
            <a:r>
              <a:rPr lang="en-US" b="1" dirty="0" smtClean="0"/>
              <a:t> </a:t>
            </a:r>
            <a:r>
              <a:rPr lang="en-US" b="1" dirty="0" err="1" smtClean="0"/>
              <a:t>काम</a:t>
            </a:r>
            <a:r>
              <a:rPr lang="en-US" b="1" dirty="0" smtClean="0"/>
              <a:t> </a:t>
            </a:r>
            <a:r>
              <a:rPr lang="en-US" b="1" dirty="0" err="1" smtClean="0"/>
              <a:t>करत</a:t>
            </a:r>
            <a:r>
              <a:rPr lang="en-US" b="1" dirty="0" smtClean="0"/>
              <a:t> </a:t>
            </a:r>
            <a:r>
              <a:rPr lang="en-US" b="1" dirty="0" err="1" smtClean="0"/>
              <a:t>आहात</a:t>
            </a:r>
            <a:r>
              <a:rPr lang="en-US" b="1" dirty="0" smtClean="0"/>
              <a:t> </a:t>
            </a:r>
            <a:r>
              <a:rPr lang="en-US" b="1" dirty="0" err="1" smtClean="0"/>
              <a:t>की</a:t>
            </a:r>
            <a:r>
              <a:rPr lang="en-US" b="1" dirty="0" smtClean="0"/>
              <a:t> </a:t>
            </a:r>
            <a:r>
              <a:rPr lang="en-US" b="1" dirty="0" err="1" smtClean="0"/>
              <a:t>नाही</a:t>
            </a:r>
            <a:r>
              <a:rPr lang="en-US" b="1" dirty="0" smtClean="0"/>
              <a:t> </a:t>
            </a:r>
            <a:r>
              <a:rPr lang="en-US" b="1" dirty="0" err="1" smtClean="0"/>
              <a:t>याबद्दल</a:t>
            </a:r>
            <a:r>
              <a:rPr lang="en-US" b="1" dirty="0" smtClean="0"/>
              <a:t> </a:t>
            </a:r>
            <a:r>
              <a:rPr lang="en-US" b="1" dirty="0" err="1" smtClean="0"/>
              <a:t>आपण</a:t>
            </a:r>
            <a:r>
              <a:rPr lang="en-US" b="1" dirty="0" smtClean="0"/>
              <a:t> </a:t>
            </a:r>
            <a:r>
              <a:rPr lang="en-US" b="1" dirty="0" err="1" smtClean="0"/>
              <a:t>नियमितपणे</a:t>
            </a:r>
            <a:r>
              <a:rPr lang="en-US" b="1" dirty="0" smtClean="0"/>
              <a:t> </a:t>
            </a:r>
            <a:r>
              <a:rPr lang="en-US" b="1" dirty="0" err="1" smtClean="0"/>
              <a:t>कसा</a:t>
            </a:r>
            <a:r>
              <a:rPr lang="en-US" b="1" dirty="0" smtClean="0"/>
              <a:t> </a:t>
            </a:r>
            <a:r>
              <a:rPr lang="en-US" b="1" dirty="0" err="1" smtClean="0"/>
              <a:t>विचार</a:t>
            </a:r>
            <a:r>
              <a:rPr lang="en-US" b="1" dirty="0" smtClean="0"/>
              <a:t> </a:t>
            </a:r>
            <a:r>
              <a:rPr lang="en-US" b="1" dirty="0" err="1" smtClean="0"/>
              <a:t>केला</a:t>
            </a:r>
            <a:r>
              <a:rPr lang="en-US" b="1" dirty="0" smtClean="0"/>
              <a:t> </a:t>
            </a:r>
            <a:r>
              <a:rPr lang="en-US" b="1" dirty="0" err="1" smtClean="0"/>
              <a:t>आहे</a:t>
            </a:r>
            <a:r>
              <a:rPr lang="en-US" b="1" dirty="0" smtClean="0"/>
              <a:t>? </a:t>
            </a:r>
            <a:r>
              <a:rPr lang="en-US" b="1" dirty="0" err="1" smtClean="0"/>
              <a:t>परत</a:t>
            </a:r>
            <a:r>
              <a:rPr lang="en-US" b="1" dirty="0" smtClean="0"/>
              <a:t> </a:t>
            </a:r>
            <a:r>
              <a:rPr lang="en-US" b="1" dirty="0" err="1" smtClean="0"/>
              <a:t>येण्याची</a:t>
            </a:r>
            <a:r>
              <a:rPr lang="en-US" b="1" dirty="0" smtClean="0"/>
              <a:t> </a:t>
            </a:r>
            <a:r>
              <a:rPr lang="en-US" b="1" dirty="0" err="1" smtClean="0"/>
              <a:t>क्षमता</a:t>
            </a:r>
            <a:r>
              <a:rPr lang="en-US" b="1" dirty="0" smtClean="0"/>
              <a:t> </a:t>
            </a:r>
            <a:r>
              <a:rPr lang="en-US" b="1" dirty="0" err="1" smtClean="0"/>
              <a:t>असणे</a:t>
            </a:r>
            <a:r>
              <a:rPr lang="en-US" b="1" dirty="0" smtClean="0"/>
              <a:t> </a:t>
            </a:r>
            <a:r>
              <a:rPr lang="en-US" b="1" dirty="0" err="1" smtClean="0"/>
              <a:t>जेणेकरून</a:t>
            </a:r>
            <a:r>
              <a:rPr lang="en-US" b="1" dirty="0" smtClean="0"/>
              <a:t> </a:t>
            </a:r>
            <a:r>
              <a:rPr lang="en-US" b="1" dirty="0" err="1" smtClean="0"/>
              <a:t>बदल</a:t>
            </a:r>
            <a:r>
              <a:rPr lang="en-US" b="1" dirty="0" smtClean="0"/>
              <a:t> </a:t>
            </a:r>
            <a:r>
              <a:rPr lang="en-US" b="1" dirty="0" err="1" smtClean="0"/>
              <a:t>समजू</a:t>
            </a:r>
            <a:r>
              <a:rPr lang="en-US" b="1" dirty="0" smtClean="0"/>
              <a:t> </a:t>
            </a:r>
            <a:r>
              <a:rPr lang="en-US" b="1" dirty="0" err="1" smtClean="0"/>
              <a:t>शकतील</a:t>
            </a:r>
            <a:r>
              <a:rPr lang="en-US" b="1" dirty="0" smtClean="0"/>
              <a:t> </a:t>
            </a:r>
            <a:r>
              <a:rPr lang="en-US" b="1" dirty="0" err="1" smtClean="0"/>
              <a:t>तसेच</a:t>
            </a:r>
            <a:r>
              <a:rPr lang="en-US" b="1" dirty="0" smtClean="0"/>
              <a:t> </a:t>
            </a:r>
            <a:r>
              <a:rPr lang="en-US" b="1" dirty="0" err="1" smtClean="0"/>
              <a:t>मॅन्युअल</a:t>
            </a:r>
            <a:r>
              <a:rPr lang="en-US" b="1" dirty="0" smtClean="0"/>
              <a:t> </a:t>
            </a:r>
            <a:r>
              <a:rPr lang="en-US" b="1" dirty="0" err="1" smtClean="0"/>
              <a:t>बनविण्याची</a:t>
            </a:r>
            <a:r>
              <a:rPr lang="en-US" b="1" dirty="0" smtClean="0"/>
              <a:t> </a:t>
            </a:r>
            <a:r>
              <a:rPr lang="en-US" b="1" dirty="0" err="1" smtClean="0"/>
              <a:t>साधने</a:t>
            </a:r>
            <a:r>
              <a:rPr lang="en-US" b="1" dirty="0" smtClean="0"/>
              <a:t> न </a:t>
            </a:r>
            <a:r>
              <a:rPr lang="en-US" b="1" dirty="0" err="1" smtClean="0"/>
              <a:t>घेता</a:t>
            </a:r>
            <a:r>
              <a:rPr lang="en-US" b="1" dirty="0" smtClean="0"/>
              <a:t> </a:t>
            </a:r>
            <a:r>
              <a:rPr lang="en-US" b="1" dirty="0" err="1" smtClean="0"/>
              <a:t>हे</a:t>
            </a:r>
            <a:r>
              <a:rPr lang="en-US" b="1" dirty="0" smtClean="0"/>
              <a:t> </a:t>
            </a:r>
            <a:r>
              <a:rPr lang="en-US" b="1" dirty="0" err="1" smtClean="0"/>
              <a:t>अकल्पनीय</a:t>
            </a:r>
            <a:r>
              <a:rPr lang="en-US" b="1" dirty="0" smtClean="0"/>
              <a:t> </a:t>
            </a:r>
            <a:r>
              <a:rPr lang="en-US" b="1" dirty="0" err="1" smtClean="0"/>
              <a:t>आहे</a:t>
            </a:r>
            <a:r>
              <a:rPr lang="en-US" b="1" dirty="0" smtClean="0"/>
              <a:t>. </a:t>
            </a:r>
            <a:r>
              <a:rPr lang="en-US" b="1" dirty="0" err="1" smtClean="0"/>
              <a:t>ईडीपीने</a:t>
            </a:r>
            <a:r>
              <a:rPr lang="en-US" b="1" dirty="0" smtClean="0"/>
              <a:t> </a:t>
            </a:r>
            <a:r>
              <a:rPr lang="en-US" b="1" dirty="0" err="1" smtClean="0"/>
              <a:t>रेडीशन</a:t>
            </a:r>
            <a:r>
              <a:rPr lang="en-US" b="1" dirty="0" smtClean="0"/>
              <a:t> </a:t>
            </a:r>
            <a:r>
              <a:rPr lang="en-US" b="1" dirty="0" err="1" smtClean="0"/>
              <a:t>कंट्रोलमध्ये</a:t>
            </a:r>
            <a:r>
              <a:rPr lang="en-US" b="1" dirty="0" smtClean="0"/>
              <a:t> </a:t>
            </a:r>
            <a:r>
              <a:rPr lang="en-US" b="1" dirty="0" err="1" smtClean="0"/>
              <a:t>काम</a:t>
            </a:r>
            <a:r>
              <a:rPr lang="en-US" b="1" dirty="0" smtClean="0"/>
              <a:t> </a:t>
            </a:r>
            <a:r>
              <a:rPr lang="en-US" b="1" dirty="0" err="1" smtClean="0"/>
              <a:t>केले</a:t>
            </a:r>
            <a:r>
              <a:rPr lang="en-US" b="1" dirty="0" smtClean="0"/>
              <a:t> </a:t>
            </a:r>
            <a:r>
              <a:rPr lang="en-US" b="1" dirty="0" err="1" smtClean="0"/>
              <a:t>आहे</a:t>
            </a:r>
            <a:r>
              <a:rPr lang="en-US" b="1" dirty="0" smtClean="0"/>
              <a:t> </a:t>
            </a:r>
            <a:r>
              <a:rPr lang="en-US" b="1" dirty="0" err="1" smtClean="0"/>
              <a:t>जे</a:t>
            </a:r>
            <a:r>
              <a:rPr lang="en-US" b="1" dirty="0" smtClean="0"/>
              <a:t> </a:t>
            </a:r>
            <a:r>
              <a:rPr lang="en-US" b="1" dirty="0" err="1" smtClean="0"/>
              <a:t>आपल्याला</a:t>
            </a:r>
            <a:r>
              <a:rPr lang="en-US" b="1" dirty="0" smtClean="0"/>
              <a:t> </a:t>
            </a:r>
            <a:r>
              <a:rPr lang="en-US" b="1" dirty="0" err="1" smtClean="0"/>
              <a:t>नैसर्गिकरित्या</a:t>
            </a:r>
            <a:r>
              <a:rPr lang="en-US" b="1" dirty="0" smtClean="0"/>
              <a:t> </a:t>
            </a:r>
            <a:r>
              <a:rPr lang="en-US" b="1" dirty="0" err="1" smtClean="0"/>
              <a:t>अहवाल</a:t>
            </a:r>
            <a:r>
              <a:rPr lang="en-US" b="1" dirty="0" smtClean="0"/>
              <a:t> </a:t>
            </a:r>
            <a:r>
              <a:rPr lang="en-US" b="1" dirty="0" err="1" smtClean="0"/>
              <a:t>तयार</a:t>
            </a:r>
            <a:r>
              <a:rPr lang="en-US" b="1" dirty="0" smtClean="0"/>
              <a:t> </a:t>
            </a:r>
            <a:r>
              <a:rPr lang="en-US" b="1" dirty="0" err="1" smtClean="0"/>
              <a:t>करण्यास</a:t>
            </a:r>
            <a:r>
              <a:rPr lang="en-US" b="1" dirty="0" smtClean="0"/>
              <a:t> </a:t>
            </a:r>
            <a:r>
              <a:rPr lang="en-US" b="1" dirty="0" err="1" smtClean="0"/>
              <a:t>आणि</a:t>
            </a:r>
            <a:r>
              <a:rPr lang="en-US" b="1" dirty="0" smtClean="0"/>
              <a:t> </a:t>
            </a:r>
            <a:r>
              <a:rPr lang="en-US" b="1" dirty="0" err="1" smtClean="0"/>
              <a:t>संपूर्ण</a:t>
            </a:r>
            <a:r>
              <a:rPr lang="en-US" b="1" dirty="0" smtClean="0"/>
              <a:t> </a:t>
            </a:r>
            <a:r>
              <a:rPr lang="en-US" b="1" dirty="0" err="1" smtClean="0"/>
              <a:t>संग्रहण</a:t>
            </a:r>
            <a:r>
              <a:rPr lang="en-US" b="1" dirty="0" smtClean="0"/>
              <a:t> </a:t>
            </a:r>
            <a:r>
              <a:rPr lang="en-US" b="1" dirty="0" err="1" smtClean="0"/>
              <a:t>इतिहास</a:t>
            </a:r>
            <a:r>
              <a:rPr lang="en-US" b="1" dirty="0" smtClean="0"/>
              <a:t> </a:t>
            </a:r>
            <a:r>
              <a:rPr lang="en-US" b="1" dirty="0" err="1" smtClean="0"/>
              <a:t>प्रवेश</a:t>
            </a:r>
            <a:r>
              <a:rPr lang="en-US" b="1" dirty="0" smtClean="0"/>
              <a:t> </a:t>
            </a:r>
            <a:r>
              <a:rPr lang="en-US" b="1" dirty="0" err="1" smtClean="0"/>
              <a:t>करण्यायोग्य</a:t>
            </a:r>
            <a:r>
              <a:rPr lang="en-US" b="1" dirty="0" smtClean="0"/>
              <a:t> </a:t>
            </a:r>
            <a:r>
              <a:rPr lang="en-US" b="1" dirty="0" err="1" smtClean="0"/>
              <a:t>असल्याची</a:t>
            </a:r>
            <a:r>
              <a:rPr lang="en-US" b="1" dirty="0" smtClean="0"/>
              <a:t> </a:t>
            </a:r>
            <a:r>
              <a:rPr lang="en-US" b="1" dirty="0" err="1" smtClean="0"/>
              <a:t>हमी</a:t>
            </a:r>
            <a:r>
              <a:rPr lang="en-US" b="1" dirty="0" smtClean="0"/>
              <a:t> </a:t>
            </a:r>
            <a:r>
              <a:rPr lang="en-US" b="1" dirty="0" err="1" smtClean="0"/>
              <a:t>देण्यास</a:t>
            </a:r>
            <a:r>
              <a:rPr lang="en-US" b="1" dirty="0" smtClean="0"/>
              <a:t> </a:t>
            </a:r>
            <a:r>
              <a:rPr lang="en-US" b="1" dirty="0" err="1" smtClean="0"/>
              <a:t>सक्षम</a:t>
            </a:r>
            <a:r>
              <a:rPr lang="en-US" b="1" dirty="0" smtClean="0"/>
              <a:t> </a:t>
            </a:r>
            <a:r>
              <a:rPr lang="en-US" b="1" dirty="0" err="1" smtClean="0"/>
              <a:t>करते</a:t>
            </a:r>
            <a:r>
              <a:rPr lang="en-US" b="1" dirty="0" smtClean="0"/>
              <a:t>. </a:t>
            </a:r>
            <a:r>
              <a:rPr lang="en-US" b="1" dirty="0" err="1" smtClean="0"/>
              <a:t>ईडीपीमध्ये</a:t>
            </a:r>
            <a:r>
              <a:rPr lang="en-US" b="1" dirty="0" smtClean="0"/>
              <a:t> </a:t>
            </a:r>
            <a:r>
              <a:rPr lang="en-US" b="1" dirty="0" err="1" smtClean="0"/>
              <a:t>प्रत्येकजण</a:t>
            </a:r>
            <a:r>
              <a:rPr lang="en-US" b="1" dirty="0" smtClean="0"/>
              <a:t> </a:t>
            </a:r>
            <a:r>
              <a:rPr lang="en-US" b="1" dirty="0" err="1" smtClean="0"/>
              <a:t>सारख्याच</a:t>
            </a:r>
            <a:r>
              <a:rPr lang="en-US" b="1" dirty="0" smtClean="0"/>
              <a:t> </a:t>
            </a:r>
            <a:r>
              <a:rPr lang="en-US" b="1" dirty="0" err="1" smtClean="0"/>
              <a:t>रेकॉर्डवरून</a:t>
            </a:r>
            <a:r>
              <a:rPr lang="en-US" b="1" dirty="0" smtClean="0"/>
              <a:t> </a:t>
            </a:r>
            <a:r>
              <a:rPr lang="en-US" b="1" dirty="0" err="1" smtClean="0"/>
              <a:t>दूर</a:t>
            </a:r>
            <a:r>
              <a:rPr lang="en-US" b="1" dirty="0" smtClean="0"/>
              <a:t> </a:t>
            </a:r>
            <a:r>
              <a:rPr lang="en-US" b="1" dirty="0" err="1" smtClean="0"/>
              <a:t>जात</a:t>
            </a:r>
            <a:r>
              <a:rPr lang="en-US" b="1" dirty="0" smtClean="0"/>
              <a:t> </a:t>
            </a:r>
            <a:r>
              <a:rPr lang="en-US" b="1" dirty="0" err="1" smtClean="0"/>
              <a:t>असताना</a:t>
            </a:r>
            <a:r>
              <a:rPr lang="en-US" b="1" dirty="0" smtClean="0"/>
              <a:t>, </a:t>
            </a:r>
            <a:r>
              <a:rPr lang="en-US" b="1" dirty="0" err="1" smtClean="0"/>
              <a:t>अहवालांच्या</a:t>
            </a:r>
            <a:r>
              <a:rPr lang="en-US" b="1" dirty="0" smtClean="0"/>
              <a:t> </a:t>
            </a:r>
            <a:r>
              <a:rPr lang="en-US" b="1" dirty="0" err="1" smtClean="0"/>
              <a:t>असंख्य</a:t>
            </a:r>
            <a:r>
              <a:rPr lang="en-US" b="1" dirty="0" smtClean="0"/>
              <a:t> </a:t>
            </a:r>
            <a:r>
              <a:rPr lang="en-US" b="1" dirty="0" err="1" smtClean="0"/>
              <a:t>डुप्लिकेटशी</a:t>
            </a:r>
            <a:r>
              <a:rPr lang="en-US" b="1" dirty="0" smtClean="0"/>
              <a:t> </a:t>
            </a:r>
            <a:r>
              <a:rPr lang="en-US" b="1" dirty="0" err="1" smtClean="0"/>
              <a:t>संबंधित</a:t>
            </a:r>
            <a:r>
              <a:rPr lang="en-US" b="1" dirty="0" smtClean="0"/>
              <a:t> </a:t>
            </a:r>
            <a:r>
              <a:rPr lang="en-US" b="1" dirty="0" err="1" smtClean="0"/>
              <a:t>मुद्दे</a:t>
            </a:r>
            <a:r>
              <a:rPr lang="en-US" b="1" dirty="0" smtClean="0"/>
              <a:t> </a:t>
            </a:r>
            <a:r>
              <a:rPr lang="en-US" b="1" dirty="0" err="1" smtClean="0"/>
              <a:t>ईमेलच्या</a:t>
            </a:r>
            <a:r>
              <a:rPr lang="en-US" b="1" dirty="0" smtClean="0"/>
              <a:t> </a:t>
            </a:r>
            <a:r>
              <a:rPr lang="en-US" b="1" dirty="0" err="1" smtClean="0"/>
              <a:t>माध्यमातून</a:t>
            </a:r>
            <a:r>
              <a:rPr lang="en-US" b="1" dirty="0" smtClean="0"/>
              <a:t> </a:t>
            </a:r>
            <a:r>
              <a:rPr lang="en-US" b="1" dirty="0" err="1" smtClean="0"/>
              <a:t>डुप्लिकेट</a:t>
            </a:r>
            <a:r>
              <a:rPr lang="en-US" b="1" dirty="0" smtClean="0"/>
              <a:t> </a:t>
            </a:r>
            <a:r>
              <a:rPr lang="en-US" b="1" dirty="0" err="1" smtClean="0"/>
              <a:t>पोचवण्याची</a:t>
            </a:r>
            <a:r>
              <a:rPr lang="en-US" b="1" dirty="0" smtClean="0"/>
              <a:t> </a:t>
            </a:r>
            <a:r>
              <a:rPr lang="en-US" b="1" dirty="0" err="1" smtClean="0"/>
              <a:t>गरज</a:t>
            </a:r>
            <a:r>
              <a:rPr lang="en-US" b="1" dirty="0" smtClean="0"/>
              <a:t> </a:t>
            </a:r>
            <a:r>
              <a:rPr lang="en-US" b="1" dirty="0" err="1" smtClean="0"/>
              <a:t>भासतात</a:t>
            </a:r>
            <a:r>
              <a:rPr lang="en-US" b="1" dirty="0" smtClean="0"/>
              <a:t>.</a:t>
            </a:r>
            <a:endParaRPr lang="en-US" dirty="0" smtClean="0"/>
          </a:p>
          <a:p>
            <a:pPr algn="just"/>
            <a:r>
              <a:rPr lang="en-US" b="1" dirty="0" smtClean="0"/>
              <a:t>2- </a:t>
            </a:r>
            <a:r>
              <a:rPr lang="en-US" b="1" dirty="0" err="1" smtClean="0"/>
              <a:t>lgt</a:t>
            </a:r>
            <a:r>
              <a:rPr lang="en-US" b="1" dirty="0" smtClean="0"/>
              <a:t>  </a:t>
            </a:r>
            <a:r>
              <a:rPr lang="en-US" b="1" dirty="0" err="1" smtClean="0"/>
              <a:t>सहयोग</a:t>
            </a:r>
            <a:endParaRPr lang="en-US" dirty="0" smtClean="0"/>
          </a:p>
          <a:p>
            <a:pPr algn="just"/>
            <a:r>
              <a:rPr lang="en-US" b="1" dirty="0" err="1" smtClean="0"/>
              <a:t>जीवनात</a:t>
            </a:r>
            <a:r>
              <a:rPr lang="en-US" b="1" dirty="0" smtClean="0"/>
              <a:t> </a:t>
            </a:r>
            <a:r>
              <a:rPr lang="en-US" b="1" dirty="0" err="1" smtClean="0"/>
              <a:t>विज्ञानातील</a:t>
            </a:r>
            <a:r>
              <a:rPr lang="en-US" b="1" dirty="0" smtClean="0"/>
              <a:t> </a:t>
            </a:r>
            <a:r>
              <a:rPr lang="en-US" b="1" dirty="0" err="1" smtClean="0"/>
              <a:t>विविध</a:t>
            </a:r>
            <a:r>
              <a:rPr lang="en-US" b="1" dirty="0" smtClean="0"/>
              <a:t> </a:t>
            </a:r>
            <a:r>
              <a:rPr lang="en-US" b="1" dirty="0" err="1" smtClean="0"/>
              <a:t>विक्रेत्यांमधील</a:t>
            </a:r>
            <a:r>
              <a:rPr lang="en-US" b="1" dirty="0" smtClean="0"/>
              <a:t> </a:t>
            </a:r>
            <a:r>
              <a:rPr lang="en-US" b="1" dirty="0" err="1" smtClean="0"/>
              <a:t>सहयोग</a:t>
            </a:r>
            <a:r>
              <a:rPr lang="en-US" b="1" dirty="0" smtClean="0"/>
              <a:t> </a:t>
            </a:r>
            <a:r>
              <a:rPr lang="en-US" b="1" dirty="0" err="1" smtClean="0"/>
              <a:t>अधिक</a:t>
            </a:r>
            <a:r>
              <a:rPr lang="en-US" b="1" dirty="0" smtClean="0"/>
              <a:t> </a:t>
            </a:r>
            <a:r>
              <a:rPr lang="en-US" b="1" dirty="0" err="1" smtClean="0"/>
              <a:t>जटिल</a:t>
            </a:r>
            <a:r>
              <a:rPr lang="en-US" b="1" dirty="0" smtClean="0"/>
              <a:t> </a:t>
            </a:r>
            <a:r>
              <a:rPr lang="en-US" b="1" dirty="0" err="1" smtClean="0"/>
              <a:t>होत</a:t>
            </a:r>
            <a:r>
              <a:rPr lang="en-US" b="1" dirty="0" smtClean="0"/>
              <a:t> </a:t>
            </a:r>
            <a:r>
              <a:rPr lang="en-US" b="1" dirty="0" err="1" smtClean="0"/>
              <a:t>आहे</a:t>
            </a:r>
            <a:r>
              <a:rPr lang="en-US" b="1" dirty="0" smtClean="0"/>
              <a:t> </a:t>
            </a:r>
            <a:r>
              <a:rPr lang="en-US" b="1" dirty="0" err="1" smtClean="0"/>
              <a:t>कारण</a:t>
            </a:r>
            <a:r>
              <a:rPr lang="en-US" b="1" dirty="0" smtClean="0"/>
              <a:t> </a:t>
            </a:r>
            <a:r>
              <a:rPr lang="en-US" b="1" dirty="0" err="1" smtClean="0"/>
              <a:t>आपण</a:t>
            </a:r>
            <a:r>
              <a:rPr lang="en-US" b="1" dirty="0" smtClean="0"/>
              <a:t> </a:t>
            </a:r>
            <a:r>
              <a:rPr lang="en-US" b="1" dirty="0" err="1" smtClean="0"/>
              <a:t>अधिकाधिक</a:t>
            </a:r>
            <a:r>
              <a:rPr lang="en-US" b="1" dirty="0" smtClean="0"/>
              <a:t> </a:t>
            </a:r>
            <a:r>
              <a:rPr lang="en-US" b="1" dirty="0" err="1" smtClean="0"/>
              <a:t>ऑपरेशन्स</a:t>
            </a:r>
            <a:r>
              <a:rPr lang="en-US" b="1" dirty="0" smtClean="0"/>
              <a:t> </a:t>
            </a:r>
            <a:r>
              <a:rPr lang="en-US" b="1" dirty="0" err="1" smtClean="0"/>
              <a:t>आणि</a:t>
            </a:r>
            <a:r>
              <a:rPr lang="en-US" b="1" dirty="0" smtClean="0"/>
              <a:t> </a:t>
            </a:r>
            <a:r>
              <a:rPr lang="en-US" b="1" dirty="0" err="1" smtClean="0"/>
              <a:t>विकास</a:t>
            </a:r>
            <a:r>
              <a:rPr lang="en-US" b="1" dirty="0" smtClean="0"/>
              <a:t> </a:t>
            </a:r>
            <a:r>
              <a:rPr lang="en-US" b="1" dirty="0" err="1" smtClean="0"/>
              <a:t>भागीदारी</a:t>
            </a:r>
            <a:r>
              <a:rPr lang="en-US" b="1" dirty="0" smtClean="0"/>
              <a:t> </a:t>
            </a:r>
            <a:r>
              <a:rPr lang="en-US" b="1" dirty="0" err="1" smtClean="0"/>
              <a:t>अधिक</a:t>
            </a:r>
            <a:r>
              <a:rPr lang="en-US" b="1" dirty="0" smtClean="0"/>
              <a:t> </a:t>
            </a:r>
            <a:r>
              <a:rPr lang="en-US" b="1" dirty="0" err="1" smtClean="0"/>
              <a:t>सामान्य</a:t>
            </a:r>
            <a:r>
              <a:rPr lang="en-US" b="1" dirty="0" smtClean="0"/>
              <a:t> </a:t>
            </a:r>
            <a:r>
              <a:rPr lang="en-US" b="1" dirty="0" err="1" smtClean="0"/>
              <a:t>बनतो</a:t>
            </a:r>
            <a:r>
              <a:rPr lang="en-US" b="1" dirty="0" smtClean="0"/>
              <a:t>. </a:t>
            </a:r>
            <a:r>
              <a:rPr lang="en-US" b="1" dirty="0" err="1" smtClean="0"/>
              <a:t>ईडीपीचा</a:t>
            </a:r>
            <a:r>
              <a:rPr lang="en-US" b="1" dirty="0" smtClean="0"/>
              <a:t> </a:t>
            </a:r>
            <a:r>
              <a:rPr lang="en-US" b="1" dirty="0" err="1" smtClean="0"/>
              <a:t>वेब-आधारित</a:t>
            </a:r>
            <a:r>
              <a:rPr lang="en-US" b="1" dirty="0" smtClean="0"/>
              <a:t> </a:t>
            </a:r>
            <a:r>
              <a:rPr lang="en-US" b="1" dirty="0" err="1" smtClean="0"/>
              <a:t>वर्कफ्लोच्या</a:t>
            </a:r>
            <a:r>
              <a:rPr lang="en-US" b="1" dirty="0" smtClean="0"/>
              <a:t> </a:t>
            </a:r>
            <a:r>
              <a:rPr lang="en-US" b="1" dirty="0" err="1" smtClean="0"/>
              <a:t>वापराद्वारे</a:t>
            </a:r>
            <a:r>
              <a:rPr lang="en-US" b="1" dirty="0" smtClean="0"/>
              <a:t> </a:t>
            </a:r>
            <a:r>
              <a:rPr lang="en-US" b="1" dirty="0" err="1" smtClean="0"/>
              <a:t>अंतर्गत</a:t>
            </a:r>
            <a:r>
              <a:rPr lang="en-US" b="1" dirty="0" smtClean="0"/>
              <a:t> </a:t>
            </a:r>
            <a:r>
              <a:rPr lang="en-US" b="1" dirty="0" err="1" smtClean="0"/>
              <a:t>आणि</a:t>
            </a:r>
            <a:r>
              <a:rPr lang="en-US" b="1" dirty="0" smtClean="0"/>
              <a:t> </a:t>
            </a:r>
            <a:r>
              <a:rPr lang="en-US" b="1" dirty="0" err="1" smtClean="0"/>
              <a:t>बाहेरून</a:t>
            </a:r>
            <a:r>
              <a:rPr lang="en-US" b="1" dirty="0" smtClean="0"/>
              <a:t> </a:t>
            </a:r>
            <a:r>
              <a:rPr lang="en-US" b="1" dirty="0" err="1" smtClean="0"/>
              <a:t>सहयोग</a:t>
            </a:r>
            <a:r>
              <a:rPr lang="en-US" b="1" dirty="0" smtClean="0"/>
              <a:t> </a:t>
            </a:r>
            <a:r>
              <a:rPr lang="en-US" b="1" dirty="0" err="1" smtClean="0"/>
              <a:t>सुधारण्याचा</a:t>
            </a:r>
            <a:r>
              <a:rPr lang="en-US" b="1" dirty="0" smtClean="0"/>
              <a:t> </a:t>
            </a:r>
            <a:r>
              <a:rPr lang="en-US" b="1" dirty="0" err="1" smtClean="0"/>
              <a:t>फायदा</a:t>
            </a:r>
            <a:r>
              <a:rPr lang="en-US" b="1" dirty="0" smtClean="0"/>
              <a:t> </a:t>
            </a:r>
            <a:r>
              <a:rPr lang="en-US" b="1" dirty="0" err="1" smtClean="0"/>
              <a:t>आहे</a:t>
            </a:r>
            <a:r>
              <a:rPr lang="en-US" b="1" dirty="0" smtClean="0"/>
              <a:t>.</a:t>
            </a:r>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fontScale="55000" lnSpcReduction="20000"/>
          </a:bodyPr>
          <a:lstStyle/>
          <a:p>
            <a:pPr algn="just"/>
            <a:r>
              <a:rPr lang="en-US" b="1" dirty="0" smtClean="0"/>
              <a:t>4- </a:t>
            </a:r>
            <a:r>
              <a:rPr lang="en-US" b="1" dirty="0" err="1" smtClean="0"/>
              <a:t>ईडीपी</a:t>
            </a:r>
            <a:r>
              <a:rPr lang="en-US" b="1" dirty="0" smtClean="0"/>
              <a:t> </a:t>
            </a:r>
            <a:r>
              <a:rPr lang="en-US" b="1" dirty="0" err="1" smtClean="0"/>
              <a:t>सह</a:t>
            </a:r>
            <a:r>
              <a:rPr lang="en-US" b="1" dirty="0" smtClean="0"/>
              <a:t> </a:t>
            </a:r>
            <a:r>
              <a:rPr lang="en-US" b="1" dirty="0" err="1" smtClean="0"/>
              <a:t>ईमेल</a:t>
            </a:r>
            <a:r>
              <a:rPr lang="en-US" b="1" dirty="0" smtClean="0"/>
              <a:t> </a:t>
            </a:r>
            <a:r>
              <a:rPr lang="en-US" b="1" dirty="0" err="1" smtClean="0"/>
              <a:t>नाहीत</a:t>
            </a:r>
            <a:endParaRPr lang="en-US" dirty="0" smtClean="0"/>
          </a:p>
          <a:p>
            <a:pPr algn="just"/>
            <a:r>
              <a:rPr lang="en-US" b="1" dirty="0" err="1" smtClean="0"/>
              <a:t>ईमेल</a:t>
            </a:r>
            <a:r>
              <a:rPr lang="en-US" b="1" dirty="0" smtClean="0"/>
              <a:t> </a:t>
            </a:r>
            <a:r>
              <a:rPr lang="en-US" b="1" dirty="0" err="1" smtClean="0"/>
              <a:t>हे</a:t>
            </a:r>
            <a:r>
              <a:rPr lang="en-US" b="1" dirty="0" smtClean="0"/>
              <a:t> </a:t>
            </a:r>
            <a:r>
              <a:rPr lang="en-US" b="1" dirty="0" err="1" smtClean="0"/>
              <a:t>एक</a:t>
            </a:r>
            <a:r>
              <a:rPr lang="en-US" b="1" dirty="0" smtClean="0"/>
              <a:t> </a:t>
            </a:r>
            <a:r>
              <a:rPr lang="en-US" b="1" dirty="0" err="1" smtClean="0"/>
              <a:t>आश्चर्यकारक</a:t>
            </a:r>
            <a:r>
              <a:rPr lang="en-US" b="1" dirty="0" smtClean="0"/>
              <a:t> </a:t>
            </a:r>
            <a:r>
              <a:rPr lang="en-US" b="1" dirty="0" err="1" smtClean="0"/>
              <a:t>साधन</a:t>
            </a:r>
            <a:r>
              <a:rPr lang="en-US" b="1" dirty="0" smtClean="0"/>
              <a:t> </a:t>
            </a:r>
            <a:r>
              <a:rPr lang="en-US" b="1" dirty="0" err="1" smtClean="0"/>
              <a:t>आहे</a:t>
            </a:r>
            <a:r>
              <a:rPr lang="en-US" b="1" dirty="0" smtClean="0"/>
              <a:t> </a:t>
            </a:r>
            <a:r>
              <a:rPr lang="en-US" b="1" dirty="0" err="1" smtClean="0"/>
              <a:t>ज्याने</a:t>
            </a:r>
            <a:r>
              <a:rPr lang="en-US" b="1" dirty="0" smtClean="0"/>
              <a:t> </a:t>
            </a:r>
            <a:r>
              <a:rPr lang="en-US" b="1" dirty="0" err="1" smtClean="0"/>
              <a:t>आमच्या</a:t>
            </a:r>
            <a:r>
              <a:rPr lang="en-US" b="1" dirty="0" smtClean="0"/>
              <a:t> </a:t>
            </a:r>
            <a:r>
              <a:rPr lang="en-US" b="1" dirty="0" err="1" smtClean="0"/>
              <a:t>कार्याचा</a:t>
            </a:r>
            <a:r>
              <a:rPr lang="en-US" b="1" dirty="0" smtClean="0"/>
              <a:t> </a:t>
            </a:r>
            <a:r>
              <a:rPr lang="en-US" b="1" dirty="0" err="1" smtClean="0"/>
              <a:t>मार्ग</a:t>
            </a:r>
            <a:r>
              <a:rPr lang="en-US" b="1" dirty="0" smtClean="0"/>
              <a:t> </a:t>
            </a:r>
            <a:r>
              <a:rPr lang="en-US" b="1" dirty="0" err="1" smtClean="0"/>
              <a:t>बदलला</a:t>
            </a:r>
            <a:r>
              <a:rPr lang="en-US" b="1" dirty="0" smtClean="0"/>
              <a:t> </a:t>
            </a:r>
            <a:r>
              <a:rPr lang="en-US" b="1" dirty="0" err="1" smtClean="0"/>
              <a:t>आहे</a:t>
            </a:r>
            <a:r>
              <a:rPr lang="en-US" b="1" dirty="0" smtClean="0"/>
              <a:t>, </a:t>
            </a:r>
            <a:r>
              <a:rPr lang="en-US" b="1" dirty="0" err="1" smtClean="0"/>
              <a:t>तथापि</a:t>
            </a:r>
            <a:r>
              <a:rPr lang="en-US" b="1" dirty="0" smtClean="0"/>
              <a:t>, </a:t>
            </a:r>
            <a:r>
              <a:rPr lang="en-US" b="1" dirty="0" err="1" smtClean="0"/>
              <a:t>आपल्यापैकी</a:t>
            </a:r>
            <a:r>
              <a:rPr lang="en-US" b="1" dirty="0" smtClean="0"/>
              <a:t> </a:t>
            </a:r>
            <a:r>
              <a:rPr lang="en-US" b="1" dirty="0" err="1" smtClean="0"/>
              <a:t>बरेचजण</a:t>
            </a:r>
            <a:r>
              <a:rPr lang="en-US" b="1" dirty="0" smtClean="0"/>
              <a:t> </a:t>
            </a:r>
            <a:r>
              <a:rPr lang="en-US" b="1" dirty="0" err="1" smtClean="0"/>
              <a:t>ईमेलमध्ये</a:t>
            </a:r>
            <a:r>
              <a:rPr lang="en-US" b="1" dirty="0" smtClean="0"/>
              <a:t> </a:t>
            </a:r>
            <a:r>
              <a:rPr lang="en-US" b="1" dirty="0" err="1" smtClean="0"/>
              <a:t>माहिती</a:t>
            </a:r>
            <a:r>
              <a:rPr lang="en-US" b="1" dirty="0" smtClean="0"/>
              <a:t> </a:t>
            </a:r>
            <a:r>
              <a:rPr lang="en-US" b="1" dirty="0" err="1" smtClean="0"/>
              <a:t>आणि</a:t>
            </a:r>
            <a:r>
              <a:rPr lang="en-US" b="1" dirty="0" smtClean="0"/>
              <a:t> </a:t>
            </a:r>
            <a:r>
              <a:rPr lang="en-US" b="1" dirty="0" err="1" smtClean="0"/>
              <a:t>सामग्री</a:t>
            </a:r>
            <a:r>
              <a:rPr lang="en-US" b="1" dirty="0" smtClean="0"/>
              <a:t> </a:t>
            </a:r>
            <a:r>
              <a:rPr lang="en-US" b="1" dirty="0" err="1" smtClean="0"/>
              <a:t>व्यवस्थापित</a:t>
            </a:r>
            <a:r>
              <a:rPr lang="en-US" b="1" dirty="0" smtClean="0"/>
              <a:t> </a:t>
            </a:r>
            <a:r>
              <a:rPr lang="en-US" b="1" dirty="0" err="1" smtClean="0"/>
              <a:t>करण्यासाठी</a:t>
            </a:r>
            <a:r>
              <a:rPr lang="en-US" b="1" dirty="0" smtClean="0"/>
              <a:t> </a:t>
            </a:r>
            <a:r>
              <a:rPr lang="en-US" b="1" dirty="0" err="1" smtClean="0"/>
              <a:t>आपला</a:t>
            </a:r>
            <a:r>
              <a:rPr lang="en-US" b="1" dirty="0" smtClean="0"/>
              <a:t> </a:t>
            </a:r>
            <a:r>
              <a:rPr lang="en-US" b="1" dirty="0" err="1" smtClean="0"/>
              <a:t>कार्य</a:t>
            </a:r>
            <a:r>
              <a:rPr lang="en-US" b="1" dirty="0" smtClean="0"/>
              <a:t> </a:t>
            </a:r>
            <a:r>
              <a:rPr lang="en-US" b="1" dirty="0" err="1" smtClean="0"/>
              <a:t>दिवस</a:t>
            </a:r>
            <a:r>
              <a:rPr lang="en-US" b="1" dirty="0" smtClean="0"/>
              <a:t> </a:t>
            </a:r>
            <a:r>
              <a:rPr lang="en-US" b="1" dirty="0" err="1" smtClean="0"/>
              <a:t>खर्च</a:t>
            </a:r>
            <a:r>
              <a:rPr lang="en-US" b="1" dirty="0" smtClean="0"/>
              <a:t> </a:t>
            </a:r>
            <a:r>
              <a:rPr lang="en-US" b="1" dirty="0" err="1" smtClean="0"/>
              <a:t>करतात</a:t>
            </a:r>
            <a:r>
              <a:rPr lang="en-US" b="1" dirty="0" smtClean="0"/>
              <a:t>. </a:t>
            </a:r>
            <a:r>
              <a:rPr lang="en-US" b="1" dirty="0" err="1" smtClean="0"/>
              <a:t>कधीकधी</a:t>
            </a:r>
            <a:r>
              <a:rPr lang="en-US" b="1" dirty="0" smtClean="0"/>
              <a:t> </a:t>
            </a:r>
            <a:r>
              <a:rPr lang="en-US" b="1" dirty="0" err="1" smtClean="0"/>
              <a:t>ईमेल</a:t>
            </a:r>
            <a:r>
              <a:rPr lang="en-US" b="1" dirty="0" smtClean="0"/>
              <a:t> </a:t>
            </a:r>
            <a:r>
              <a:rPr lang="en-US" b="1" dirty="0" err="1" smtClean="0"/>
              <a:t>हे</a:t>
            </a:r>
            <a:r>
              <a:rPr lang="en-US" b="1" dirty="0" smtClean="0"/>
              <a:t> </a:t>
            </a:r>
            <a:r>
              <a:rPr lang="en-US" b="1" dirty="0" err="1" smtClean="0"/>
              <a:t>पुनर्गठित</a:t>
            </a:r>
            <a:r>
              <a:rPr lang="en-US" b="1" dirty="0" smtClean="0"/>
              <a:t> </a:t>
            </a:r>
            <a:r>
              <a:rPr lang="en-US" b="1" dirty="0" err="1" smtClean="0"/>
              <a:t>नसते</a:t>
            </a:r>
            <a:r>
              <a:rPr lang="en-US" b="1" dirty="0" smtClean="0"/>
              <a:t> </a:t>
            </a:r>
            <a:r>
              <a:rPr lang="en-US" b="1" dirty="0" err="1" smtClean="0"/>
              <a:t>आणि</a:t>
            </a:r>
            <a:r>
              <a:rPr lang="en-US" b="1" dirty="0" smtClean="0"/>
              <a:t> </a:t>
            </a:r>
            <a:r>
              <a:rPr lang="en-US" b="1" dirty="0" err="1" smtClean="0"/>
              <a:t>व्यवस्थापित</a:t>
            </a:r>
            <a:r>
              <a:rPr lang="en-US" b="1" dirty="0" smtClean="0"/>
              <a:t> </a:t>
            </a:r>
            <a:r>
              <a:rPr lang="en-US" b="1" dirty="0" err="1" smtClean="0"/>
              <a:t>करणे</a:t>
            </a:r>
            <a:r>
              <a:rPr lang="en-US" b="1" dirty="0" smtClean="0"/>
              <a:t> </a:t>
            </a:r>
            <a:r>
              <a:rPr lang="en-US" b="1" dirty="0" err="1" smtClean="0"/>
              <a:t>कठिण</a:t>
            </a:r>
            <a:r>
              <a:rPr lang="en-US" b="1" dirty="0" smtClean="0"/>
              <a:t> </a:t>
            </a:r>
            <a:r>
              <a:rPr lang="en-US" b="1" dirty="0" err="1" smtClean="0"/>
              <a:t>असते</a:t>
            </a:r>
            <a:r>
              <a:rPr lang="en-US" b="1" dirty="0" smtClean="0"/>
              <a:t> </a:t>
            </a:r>
            <a:r>
              <a:rPr lang="en-US" b="1" dirty="0" err="1" smtClean="0"/>
              <a:t>आणि</a:t>
            </a:r>
            <a:r>
              <a:rPr lang="en-US" b="1" dirty="0" smtClean="0"/>
              <a:t> </a:t>
            </a:r>
            <a:r>
              <a:rPr lang="en-US" b="1" dirty="0" err="1" smtClean="0"/>
              <a:t>बर्‍याचदा</a:t>
            </a:r>
            <a:r>
              <a:rPr lang="en-US" b="1" dirty="0" smtClean="0"/>
              <a:t> </a:t>
            </a:r>
            <a:r>
              <a:rPr lang="en-US" b="1" dirty="0" err="1" smtClean="0"/>
              <a:t>सुरक्षितता</a:t>
            </a:r>
            <a:r>
              <a:rPr lang="en-US" b="1" dirty="0" smtClean="0"/>
              <a:t> </a:t>
            </a:r>
            <a:r>
              <a:rPr lang="en-US" b="1" dirty="0" err="1" smtClean="0"/>
              <a:t>आणि</a:t>
            </a:r>
            <a:r>
              <a:rPr lang="en-US" b="1" dirty="0" smtClean="0"/>
              <a:t> </a:t>
            </a:r>
            <a:r>
              <a:rPr lang="en-US" b="1" dirty="0" err="1" smtClean="0"/>
              <a:t>स्टोरेज</a:t>
            </a:r>
            <a:r>
              <a:rPr lang="en-US" b="1" dirty="0" smtClean="0"/>
              <a:t> </a:t>
            </a:r>
            <a:r>
              <a:rPr lang="en-US" b="1" dirty="0" err="1" smtClean="0"/>
              <a:t>समस्या</a:t>
            </a:r>
            <a:r>
              <a:rPr lang="en-US" b="1" dirty="0" smtClean="0"/>
              <a:t> </a:t>
            </a:r>
            <a:r>
              <a:rPr lang="en-US" b="1" dirty="0" err="1" smtClean="0"/>
              <a:t>निर्माण</a:t>
            </a:r>
            <a:r>
              <a:rPr lang="en-US" b="1" dirty="0" smtClean="0"/>
              <a:t> </a:t>
            </a:r>
            <a:r>
              <a:rPr lang="en-US" b="1" dirty="0" err="1" smtClean="0"/>
              <a:t>करते</a:t>
            </a:r>
            <a:r>
              <a:rPr lang="en-US" b="1" dirty="0" smtClean="0"/>
              <a:t>. </a:t>
            </a:r>
            <a:r>
              <a:rPr lang="en-US" b="1" dirty="0" err="1" smtClean="0"/>
              <a:t>इलेक्ट्रॉनिक</a:t>
            </a:r>
            <a:r>
              <a:rPr lang="en-US" b="1" dirty="0" smtClean="0"/>
              <a:t> </a:t>
            </a:r>
            <a:r>
              <a:rPr lang="en-US" b="1" dirty="0" err="1" smtClean="0"/>
              <a:t>डेटा</a:t>
            </a:r>
            <a:r>
              <a:rPr lang="en-US" b="1" dirty="0" smtClean="0"/>
              <a:t> </a:t>
            </a:r>
            <a:r>
              <a:rPr lang="en-US" b="1" dirty="0" err="1" smtClean="0"/>
              <a:t>प्रोसेसिंग</a:t>
            </a:r>
            <a:r>
              <a:rPr lang="en-US" b="1" dirty="0" smtClean="0"/>
              <a:t> </a:t>
            </a:r>
            <a:r>
              <a:rPr lang="en-US" b="1" dirty="0" err="1" smtClean="0"/>
              <a:t>सिस्टम</a:t>
            </a:r>
            <a:r>
              <a:rPr lang="en-US" b="1" dirty="0" smtClean="0"/>
              <a:t> </a:t>
            </a:r>
            <a:r>
              <a:rPr lang="en-US" b="1" dirty="0" err="1" smtClean="0"/>
              <a:t>ईमेलद्वारे</a:t>
            </a:r>
            <a:r>
              <a:rPr lang="en-US" b="1" dirty="0" smtClean="0"/>
              <a:t> </a:t>
            </a:r>
            <a:r>
              <a:rPr lang="en-US" b="1" dirty="0" err="1" smtClean="0"/>
              <a:t>सामग्री</a:t>
            </a:r>
            <a:r>
              <a:rPr lang="en-US" b="1" dirty="0" smtClean="0"/>
              <a:t> </a:t>
            </a:r>
            <a:r>
              <a:rPr lang="en-US" b="1" dirty="0" err="1" smtClean="0"/>
              <a:t>पाहण्याची</a:t>
            </a:r>
            <a:r>
              <a:rPr lang="en-US" b="1" dirty="0" smtClean="0"/>
              <a:t> </a:t>
            </a:r>
            <a:r>
              <a:rPr lang="en-US" b="1" dirty="0" err="1" smtClean="0"/>
              <a:t>आवश्यकता</a:t>
            </a:r>
            <a:r>
              <a:rPr lang="en-US" b="1" dirty="0" smtClean="0"/>
              <a:t> </a:t>
            </a:r>
            <a:r>
              <a:rPr lang="en-US" b="1" dirty="0" err="1" smtClean="0"/>
              <a:t>दूर</a:t>
            </a:r>
            <a:r>
              <a:rPr lang="en-US" b="1" dirty="0" smtClean="0"/>
              <a:t> </a:t>
            </a:r>
            <a:r>
              <a:rPr lang="en-US" b="1" dirty="0" err="1" smtClean="0"/>
              <a:t>करतात</a:t>
            </a:r>
            <a:r>
              <a:rPr lang="en-US" b="1" dirty="0" smtClean="0"/>
              <a:t>, </a:t>
            </a:r>
            <a:r>
              <a:rPr lang="en-US" b="1" dirty="0" err="1" smtClean="0"/>
              <a:t>नियमन</a:t>
            </a:r>
            <a:r>
              <a:rPr lang="en-US" b="1" dirty="0" smtClean="0"/>
              <a:t> </a:t>
            </a:r>
            <a:r>
              <a:rPr lang="en-US" b="1" dirty="0" err="1" smtClean="0"/>
              <a:t>केलेल्या</a:t>
            </a:r>
            <a:r>
              <a:rPr lang="en-US" b="1" dirty="0" smtClean="0"/>
              <a:t> </a:t>
            </a:r>
            <a:r>
              <a:rPr lang="en-US" b="1" dirty="0" err="1" smtClean="0"/>
              <a:t>सामग्रीवर</a:t>
            </a:r>
            <a:r>
              <a:rPr lang="en-US" b="1" dirty="0" smtClean="0"/>
              <a:t> </a:t>
            </a:r>
            <a:r>
              <a:rPr lang="en-US" b="1" dirty="0" err="1" smtClean="0"/>
              <a:t>नियंत्रण</a:t>
            </a:r>
            <a:r>
              <a:rPr lang="en-US" b="1" dirty="0" smtClean="0"/>
              <a:t> </a:t>
            </a:r>
            <a:r>
              <a:rPr lang="en-US" b="1" dirty="0" err="1" smtClean="0"/>
              <a:t>सुधारित</a:t>
            </a:r>
            <a:r>
              <a:rPr lang="en-US" b="1" dirty="0" smtClean="0"/>
              <a:t> </a:t>
            </a:r>
            <a:r>
              <a:rPr lang="en-US" b="1" dirty="0" err="1" smtClean="0"/>
              <a:t>करून</a:t>
            </a:r>
            <a:r>
              <a:rPr lang="en-US" b="1" dirty="0" smtClean="0"/>
              <a:t> </a:t>
            </a:r>
            <a:r>
              <a:rPr lang="en-US" b="1" dirty="0" err="1" smtClean="0"/>
              <a:t>सुरक्षितता</a:t>
            </a:r>
            <a:r>
              <a:rPr lang="en-US" b="1" dirty="0" smtClean="0"/>
              <a:t> </a:t>
            </a:r>
            <a:r>
              <a:rPr lang="en-US" b="1" dirty="0" err="1" smtClean="0"/>
              <a:t>आणि</a:t>
            </a:r>
            <a:r>
              <a:rPr lang="en-US" b="1" dirty="0" smtClean="0"/>
              <a:t> </a:t>
            </a:r>
            <a:r>
              <a:rPr lang="en-US" b="1" dirty="0" err="1" smtClean="0"/>
              <a:t>थकीत</a:t>
            </a:r>
            <a:r>
              <a:rPr lang="en-US" b="1" dirty="0" smtClean="0"/>
              <a:t> </a:t>
            </a:r>
            <a:r>
              <a:rPr lang="en-US" b="1" dirty="0" err="1" smtClean="0"/>
              <a:t>संग्रहण</a:t>
            </a:r>
            <a:r>
              <a:rPr lang="en-US" b="1" dirty="0" smtClean="0"/>
              <a:t> </a:t>
            </a:r>
            <a:r>
              <a:rPr lang="en-US" b="1" dirty="0" err="1" smtClean="0"/>
              <a:t>काढून</a:t>
            </a:r>
            <a:r>
              <a:rPr lang="en-US" b="1" dirty="0" smtClean="0"/>
              <a:t> </a:t>
            </a:r>
            <a:r>
              <a:rPr lang="en-US" b="1" dirty="0" err="1" smtClean="0"/>
              <a:t>टाकतात</a:t>
            </a:r>
            <a:r>
              <a:rPr lang="en-US" b="1" dirty="0" smtClean="0"/>
              <a:t>.</a:t>
            </a:r>
            <a:endParaRPr lang="en-US" dirty="0" smtClean="0"/>
          </a:p>
          <a:p>
            <a:pPr algn="just"/>
            <a:endParaRPr lang="en-US" b="1" dirty="0" smtClean="0"/>
          </a:p>
          <a:p>
            <a:pPr algn="just"/>
            <a:r>
              <a:rPr lang="en-US" b="1" dirty="0" smtClean="0"/>
              <a:t>5- </a:t>
            </a:r>
            <a:r>
              <a:rPr lang="en-US" b="1" dirty="0" err="1" smtClean="0"/>
              <a:t>सुरक्षा</a:t>
            </a:r>
            <a:r>
              <a:rPr lang="en-US" b="1" dirty="0" smtClean="0"/>
              <a:t> </a:t>
            </a:r>
            <a:r>
              <a:rPr lang="en-US" b="1" dirty="0" err="1" smtClean="0"/>
              <a:t>आणि</a:t>
            </a:r>
            <a:r>
              <a:rPr lang="en-US" b="1" dirty="0" smtClean="0"/>
              <a:t> </a:t>
            </a:r>
            <a:r>
              <a:rPr lang="en-US" b="1" dirty="0" err="1" smtClean="0"/>
              <a:t>नियंत्रण</a:t>
            </a:r>
            <a:endParaRPr lang="en-US" dirty="0" smtClean="0"/>
          </a:p>
          <a:p>
            <a:pPr algn="just"/>
            <a:r>
              <a:rPr lang="en-US" b="1" dirty="0" err="1" smtClean="0"/>
              <a:t>डेटा</a:t>
            </a:r>
            <a:r>
              <a:rPr lang="en-US" b="1" dirty="0" smtClean="0"/>
              <a:t> </a:t>
            </a:r>
            <a:r>
              <a:rPr lang="en-US" b="1" dirty="0" err="1" smtClean="0"/>
              <a:t>अत्यंत</a:t>
            </a:r>
            <a:r>
              <a:rPr lang="en-US" b="1" dirty="0" smtClean="0"/>
              <a:t> </a:t>
            </a:r>
            <a:r>
              <a:rPr lang="en-US" b="1" dirty="0" err="1" smtClean="0"/>
              <a:t>संवेदनशील</a:t>
            </a:r>
            <a:r>
              <a:rPr lang="en-US" b="1" dirty="0" smtClean="0"/>
              <a:t> </a:t>
            </a:r>
            <a:r>
              <a:rPr lang="en-US" b="1" dirty="0" err="1" smtClean="0"/>
              <a:t>असतो</a:t>
            </a:r>
            <a:r>
              <a:rPr lang="en-US" b="1" dirty="0" smtClean="0"/>
              <a:t> </a:t>
            </a:r>
            <a:r>
              <a:rPr lang="en-US" b="1" dirty="0" err="1" smtClean="0"/>
              <a:t>तेव्हा</a:t>
            </a:r>
            <a:r>
              <a:rPr lang="en-US" b="1" dirty="0" smtClean="0"/>
              <a:t> </a:t>
            </a:r>
            <a:r>
              <a:rPr lang="en-US" b="1" dirty="0" err="1" smtClean="0"/>
              <a:t>आम्हाला</a:t>
            </a:r>
            <a:r>
              <a:rPr lang="en-US" b="1" dirty="0" smtClean="0"/>
              <a:t> </a:t>
            </a:r>
            <a:r>
              <a:rPr lang="en-US" b="1" dirty="0" err="1" smtClean="0"/>
              <a:t>योग्य</a:t>
            </a:r>
            <a:r>
              <a:rPr lang="en-US" b="1" dirty="0" smtClean="0"/>
              <a:t> </a:t>
            </a:r>
            <a:r>
              <a:rPr lang="en-US" b="1" dirty="0" err="1" smtClean="0"/>
              <a:t>सुरक्षा</a:t>
            </a:r>
            <a:r>
              <a:rPr lang="en-US" b="1" dirty="0" smtClean="0"/>
              <a:t> </a:t>
            </a:r>
            <a:r>
              <a:rPr lang="en-US" b="1" dirty="0" err="1" smtClean="0"/>
              <a:t>आणि</a:t>
            </a:r>
            <a:r>
              <a:rPr lang="en-US" b="1" dirty="0" smtClean="0"/>
              <a:t> </a:t>
            </a:r>
            <a:r>
              <a:rPr lang="en-US" b="1" dirty="0" err="1" smtClean="0"/>
              <a:t>नियंत्रण</a:t>
            </a:r>
            <a:r>
              <a:rPr lang="en-US" b="1" dirty="0" smtClean="0"/>
              <a:t> </a:t>
            </a:r>
            <a:r>
              <a:rPr lang="en-US" b="1" dirty="0" err="1" smtClean="0"/>
              <a:t>आवश्यक</a:t>
            </a:r>
            <a:r>
              <a:rPr lang="en-US" b="1" dirty="0" smtClean="0"/>
              <a:t> </a:t>
            </a:r>
            <a:r>
              <a:rPr lang="en-US" b="1" dirty="0" err="1" smtClean="0"/>
              <a:t>असते</a:t>
            </a:r>
            <a:r>
              <a:rPr lang="en-US" b="1" dirty="0" smtClean="0"/>
              <a:t>. </a:t>
            </a:r>
            <a:r>
              <a:rPr lang="en-US" b="1" dirty="0" err="1" smtClean="0"/>
              <a:t>तथापि</a:t>
            </a:r>
            <a:r>
              <a:rPr lang="en-US" b="1" dirty="0" smtClean="0"/>
              <a:t>, </a:t>
            </a:r>
            <a:r>
              <a:rPr lang="en-US" b="1" dirty="0" err="1" smtClean="0"/>
              <a:t>कागदपत्रांद्वारे</a:t>
            </a:r>
            <a:r>
              <a:rPr lang="en-US" b="1" dirty="0" smtClean="0"/>
              <a:t> </a:t>
            </a:r>
            <a:r>
              <a:rPr lang="en-US" b="1" dirty="0" err="1" smtClean="0"/>
              <a:t>माहिती</a:t>
            </a:r>
            <a:r>
              <a:rPr lang="en-US" b="1" dirty="0" smtClean="0"/>
              <a:t> </a:t>
            </a:r>
            <a:r>
              <a:rPr lang="en-US" b="1" dirty="0" err="1" smtClean="0"/>
              <a:t>गोळा</a:t>
            </a:r>
            <a:r>
              <a:rPr lang="en-US" b="1" dirty="0" smtClean="0"/>
              <a:t> </a:t>
            </a:r>
            <a:r>
              <a:rPr lang="en-US" b="1" dirty="0" err="1" smtClean="0"/>
              <a:t>करणे</a:t>
            </a:r>
            <a:r>
              <a:rPr lang="en-US" b="1" dirty="0" smtClean="0"/>
              <a:t> </a:t>
            </a:r>
            <a:r>
              <a:rPr lang="en-US" b="1" dirty="0" err="1" smtClean="0"/>
              <a:t>अत्यंत</a:t>
            </a:r>
            <a:r>
              <a:rPr lang="en-US" b="1" dirty="0" smtClean="0"/>
              <a:t> </a:t>
            </a:r>
            <a:r>
              <a:rPr lang="en-US" b="1" dirty="0" err="1" smtClean="0"/>
              <a:t>आव्हानात्मक</a:t>
            </a:r>
            <a:r>
              <a:rPr lang="en-US" b="1" dirty="0" smtClean="0"/>
              <a:t> </a:t>
            </a:r>
            <a:r>
              <a:rPr lang="en-US" b="1" dirty="0" err="1" smtClean="0"/>
              <a:t>आहे</a:t>
            </a:r>
            <a:r>
              <a:rPr lang="en-US" b="1" dirty="0" smtClean="0"/>
              <a:t>. </a:t>
            </a:r>
            <a:r>
              <a:rPr lang="en-US" b="1" dirty="0" err="1" smtClean="0"/>
              <a:t>ईडीपी</a:t>
            </a:r>
            <a:r>
              <a:rPr lang="en-US" b="1" dirty="0" smtClean="0"/>
              <a:t> </a:t>
            </a:r>
            <a:r>
              <a:rPr lang="en-US" b="1" dirty="0" err="1" smtClean="0"/>
              <a:t>ऑडिट</a:t>
            </a:r>
            <a:r>
              <a:rPr lang="en-US" b="1" dirty="0" smtClean="0"/>
              <a:t> </a:t>
            </a:r>
            <a:r>
              <a:rPr lang="en-US" b="1" dirty="0" err="1" smtClean="0"/>
              <a:t>ट्रेल्स</a:t>
            </a:r>
            <a:r>
              <a:rPr lang="en-US" b="1" dirty="0" smtClean="0"/>
              <a:t>, </a:t>
            </a:r>
            <a:r>
              <a:rPr lang="en-US" b="1" dirty="0" err="1" smtClean="0"/>
              <a:t>शोधण्यायोग्य</a:t>
            </a:r>
            <a:r>
              <a:rPr lang="en-US" b="1" dirty="0" smtClean="0"/>
              <a:t> </a:t>
            </a:r>
            <a:r>
              <a:rPr lang="en-US" b="1" dirty="0" err="1" smtClean="0"/>
              <a:t>आणि</a:t>
            </a:r>
            <a:r>
              <a:rPr lang="en-US" b="1" dirty="0" smtClean="0"/>
              <a:t> </a:t>
            </a:r>
            <a:r>
              <a:rPr lang="en-US" b="1" dirty="0" err="1" smtClean="0"/>
              <a:t>चांगल्या</a:t>
            </a:r>
            <a:r>
              <a:rPr lang="en-US" b="1" dirty="0" smtClean="0"/>
              <a:t> </a:t>
            </a:r>
            <a:r>
              <a:rPr lang="en-US" b="1" dirty="0" err="1" smtClean="0"/>
              <a:t>सुरक्षा</a:t>
            </a:r>
            <a:r>
              <a:rPr lang="en-US" b="1" dirty="0" smtClean="0"/>
              <a:t> </a:t>
            </a:r>
            <a:r>
              <a:rPr lang="en-US" b="1" dirty="0" err="1" smtClean="0"/>
              <a:t>नियंत्रणे</a:t>
            </a:r>
            <a:r>
              <a:rPr lang="en-US" b="1" dirty="0" smtClean="0"/>
              <a:t> </a:t>
            </a:r>
            <a:r>
              <a:rPr lang="en-US" b="1" dirty="0" err="1" smtClean="0"/>
              <a:t>वापरण्यास</a:t>
            </a:r>
            <a:r>
              <a:rPr lang="en-US" b="1" dirty="0" smtClean="0"/>
              <a:t> </a:t>
            </a:r>
            <a:r>
              <a:rPr lang="en-US" b="1" dirty="0" err="1" smtClean="0"/>
              <a:t>आम्हाला</a:t>
            </a:r>
            <a:r>
              <a:rPr lang="en-US" b="1" dirty="0" smtClean="0"/>
              <a:t> </a:t>
            </a:r>
            <a:r>
              <a:rPr lang="en-US" b="1" dirty="0" err="1" smtClean="0"/>
              <a:t>मदत</a:t>
            </a:r>
            <a:r>
              <a:rPr lang="en-US" b="1" dirty="0" smtClean="0"/>
              <a:t> </a:t>
            </a:r>
            <a:r>
              <a:rPr lang="en-US" b="1" dirty="0" err="1" smtClean="0"/>
              <a:t>करू</a:t>
            </a:r>
            <a:r>
              <a:rPr lang="en-US" b="1" dirty="0" smtClean="0"/>
              <a:t> </a:t>
            </a:r>
            <a:r>
              <a:rPr lang="en-US" b="1" dirty="0" err="1" smtClean="0"/>
              <a:t>शकते</a:t>
            </a:r>
            <a:r>
              <a:rPr lang="en-US" b="1" dirty="0" smtClean="0"/>
              <a:t>. </a:t>
            </a:r>
            <a:r>
              <a:rPr lang="en-US" b="1" dirty="0" err="1" smtClean="0"/>
              <a:t>कागदपत्रे</a:t>
            </a:r>
            <a:r>
              <a:rPr lang="en-US" b="1" dirty="0" smtClean="0"/>
              <a:t> </a:t>
            </a:r>
            <a:r>
              <a:rPr lang="en-US" b="1" dirty="0" err="1" smtClean="0"/>
              <a:t>ही</a:t>
            </a:r>
            <a:r>
              <a:rPr lang="en-US" b="1" dirty="0" smtClean="0"/>
              <a:t> </a:t>
            </a:r>
            <a:r>
              <a:rPr lang="en-US" b="1" dirty="0" err="1" smtClean="0"/>
              <a:t>आमची</a:t>
            </a:r>
            <a:r>
              <a:rPr lang="en-US" b="1" dirty="0" smtClean="0"/>
              <a:t> </a:t>
            </a:r>
            <a:r>
              <a:rPr lang="en-US" b="1" dirty="0" err="1" smtClean="0"/>
              <a:t>प्राथमिक</a:t>
            </a:r>
            <a:r>
              <a:rPr lang="en-US" b="1" dirty="0" smtClean="0"/>
              <a:t> </a:t>
            </a:r>
            <a:r>
              <a:rPr lang="en-US" b="1" dirty="0" err="1" smtClean="0"/>
              <a:t>मालमत्ता</a:t>
            </a:r>
            <a:r>
              <a:rPr lang="en-US" b="1" dirty="0" smtClean="0"/>
              <a:t> </a:t>
            </a:r>
            <a:r>
              <a:rPr lang="en-US" b="1" dirty="0" err="1" smtClean="0"/>
              <a:t>आहे</a:t>
            </a:r>
            <a:r>
              <a:rPr lang="en-US" b="1" dirty="0" smtClean="0"/>
              <a:t> </a:t>
            </a:r>
            <a:r>
              <a:rPr lang="en-US" b="1" dirty="0" err="1" smtClean="0"/>
              <a:t>आणि</a:t>
            </a:r>
            <a:r>
              <a:rPr lang="en-US" b="1" dirty="0" smtClean="0"/>
              <a:t> </a:t>
            </a:r>
            <a:r>
              <a:rPr lang="en-US" b="1" dirty="0" err="1" smtClean="0"/>
              <a:t>याांचे</a:t>
            </a:r>
            <a:r>
              <a:rPr lang="en-US" b="1" dirty="0" smtClean="0"/>
              <a:t> </a:t>
            </a:r>
            <a:r>
              <a:rPr lang="en-US" b="1" dirty="0" err="1" smtClean="0"/>
              <a:t>संरक्षण</a:t>
            </a:r>
            <a:r>
              <a:rPr lang="en-US" b="1" dirty="0" smtClean="0"/>
              <a:t> / </a:t>
            </a:r>
            <a:r>
              <a:rPr lang="en-US" b="1" dirty="0" err="1" smtClean="0"/>
              <a:t>व्यवस्थापन</a:t>
            </a:r>
            <a:r>
              <a:rPr lang="en-US" b="1" dirty="0" smtClean="0"/>
              <a:t> </a:t>
            </a:r>
            <a:r>
              <a:rPr lang="en-US" b="1" dirty="0" err="1" smtClean="0"/>
              <a:t>हे</a:t>
            </a:r>
            <a:r>
              <a:rPr lang="en-US" b="1" dirty="0" smtClean="0"/>
              <a:t> </a:t>
            </a:r>
            <a:r>
              <a:rPr lang="en-US" b="1" dirty="0" err="1" smtClean="0"/>
              <a:t>प्रथम</a:t>
            </a:r>
            <a:r>
              <a:rPr lang="en-US" b="1" dirty="0" smtClean="0"/>
              <a:t> </a:t>
            </a:r>
            <a:r>
              <a:rPr lang="en-US" b="1" dirty="0" err="1" smtClean="0"/>
              <a:t>प्राधान्य</a:t>
            </a:r>
            <a:r>
              <a:rPr lang="en-US" b="1" dirty="0" smtClean="0"/>
              <a:t> </a:t>
            </a:r>
            <a:r>
              <a:rPr lang="en-US" b="1" dirty="0" err="1" smtClean="0"/>
              <a:t>असले</a:t>
            </a:r>
            <a:r>
              <a:rPr lang="en-US" b="1" dirty="0" smtClean="0"/>
              <a:t> </a:t>
            </a:r>
            <a:r>
              <a:rPr lang="en-US" b="1" dirty="0" err="1" smtClean="0"/>
              <a:t>पाहिजे</a:t>
            </a:r>
            <a:r>
              <a:rPr lang="en-US" b="1" dirty="0" smtClean="0"/>
              <a:t>.</a:t>
            </a:r>
            <a:endParaRPr lang="en-US" dirty="0" smtClean="0"/>
          </a:p>
          <a:p>
            <a:pPr algn="just"/>
            <a:endParaRPr lang="en-US" b="1" dirty="0" smtClean="0"/>
          </a:p>
          <a:p>
            <a:pPr algn="just"/>
            <a:r>
              <a:rPr lang="en-US" b="1" dirty="0" smtClean="0"/>
              <a:t>6- </a:t>
            </a:r>
            <a:r>
              <a:rPr lang="en-US" b="1" dirty="0" err="1" smtClean="0"/>
              <a:t>प्रामाणिक</a:t>
            </a:r>
            <a:r>
              <a:rPr lang="en-US" b="1" dirty="0" smtClean="0"/>
              <a:t> </a:t>
            </a:r>
            <a:r>
              <a:rPr lang="en-US" b="1" dirty="0" err="1" smtClean="0"/>
              <a:t>बॅक</a:t>
            </a:r>
            <a:r>
              <a:rPr lang="en-US" b="1" dirty="0" smtClean="0"/>
              <a:t> </a:t>
            </a:r>
            <a:r>
              <a:rPr lang="en-US" b="1" dirty="0" err="1" smtClean="0"/>
              <a:t>अप</a:t>
            </a:r>
            <a:endParaRPr lang="en-US" dirty="0" smtClean="0"/>
          </a:p>
          <a:p>
            <a:pPr algn="just">
              <a:buNone/>
            </a:pPr>
            <a:r>
              <a:rPr lang="en-US" b="1" dirty="0" smtClean="0"/>
              <a:t>	</a:t>
            </a:r>
            <a:r>
              <a:rPr lang="en-US" b="1" dirty="0" err="1" smtClean="0"/>
              <a:t>आपल्याकडे</a:t>
            </a:r>
            <a:r>
              <a:rPr lang="en-US" b="1" dirty="0" smtClean="0"/>
              <a:t> </a:t>
            </a:r>
            <a:r>
              <a:rPr lang="en-US" b="1" dirty="0" err="1" smtClean="0"/>
              <a:t>असलेल्या</a:t>
            </a:r>
            <a:r>
              <a:rPr lang="en-US" b="1" dirty="0" smtClean="0"/>
              <a:t> </a:t>
            </a:r>
            <a:r>
              <a:rPr lang="en-US" b="1" dirty="0" err="1" smtClean="0"/>
              <a:t>सामग्रीबद्दल</a:t>
            </a:r>
            <a:r>
              <a:rPr lang="en-US" b="1" dirty="0" smtClean="0"/>
              <a:t> </a:t>
            </a:r>
            <a:r>
              <a:rPr lang="en-US" b="1" dirty="0" err="1" smtClean="0"/>
              <a:t>आपल्याला</a:t>
            </a:r>
            <a:r>
              <a:rPr lang="en-US" b="1" dirty="0" smtClean="0"/>
              <a:t> </a:t>
            </a:r>
            <a:r>
              <a:rPr lang="en-US" b="1" dirty="0" err="1" smtClean="0"/>
              <a:t>माहिती</a:t>
            </a:r>
            <a:r>
              <a:rPr lang="en-US" b="1" dirty="0" smtClean="0"/>
              <a:t> </a:t>
            </a:r>
            <a:r>
              <a:rPr lang="en-US" b="1" dirty="0" err="1" smtClean="0"/>
              <a:t>नसल्यास</a:t>
            </a:r>
            <a:r>
              <a:rPr lang="en-US" b="1" dirty="0" smtClean="0"/>
              <a:t> </a:t>
            </a:r>
            <a:r>
              <a:rPr lang="en-US" b="1" dirty="0" err="1" smtClean="0"/>
              <a:t>आपल्याकडे</a:t>
            </a:r>
            <a:r>
              <a:rPr lang="en-US" b="1" dirty="0" smtClean="0"/>
              <a:t> </a:t>
            </a:r>
            <a:r>
              <a:rPr lang="en-US" b="1" dirty="0" err="1" smtClean="0"/>
              <a:t>सामग्रीचा</a:t>
            </a:r>
            <a:r>
              <a:rPr lang="en-US" b="1" dirty="0" smtClean="0"/>
              <a:t> </a:t>
            </a:r>
            <a:r>
              <a:rPr lang="en-US" b="1" dirty="0" err="1" smtClean="0"/>
              <a:t>अचूक</a:t>
            </a:r>
            <a:r>
              <a:rPr lang="en-US" b="1" dirty="0" smtClean="0"/>
              <a:t> </a:t>
            </a:r>
            <a:r>
              <a:rPr lang="en-US" b="1" dirty="0" err="1" smtClean="0"/>
              <a:t>बॅकअप</a:t>
            </a:r>
            <a:r>
              <a:rPr lang="en-US" b="1" dirty="0" smtClean="0"/>
              <a:t> </a:t>
            </a:r>
            <a:r>
              <a:rPr lang="en-US" b="1" dirty="0" err="1" smtClean="0"/>
              <a:t>असल्याची</a:t>
            </a:r>
            <a:r>
              <a:rPr lang="en-US" b="1" dirty="0" smtClean="0"/>
              <a:t> </a:t>
            </a:r>
            <a:r>
              <a:rPr lang="en-US" b="1" dirty="0" err="1" smtClean="0"/>
              <a:t>खात्री</a:t>
            </a:r>
            <a:r>
              <a:rPr lang="en-US" b="1" dirty="0" smtClean="0"/>
              <a:t> </a:t>
            </a:r>
            <a:r>
              <a:rPr lang="en-US" b="1" dirty="0" err="1" smtClean="0"/>
              <a:t>करणे</a:t>
            </a:r>
            <a:r>
              <a:rPr lang="en-US" b="1" dirty="0" smtClean="0"/>
              <a:t> </a:t>
            </a:r>
            <a:r>
              <a:rPr lang="en-US" b="1" dirty="0" err="1" smtClean="0"/>
              <a:t>अवघड</a:t>
            </a:r>
            <a:r>
              <a:rPr lang="en-US" b="1" dirty="0" smtClean="0"/>
              <a:t> </a:t>
            </a:r>
            <a:r>
              <a:rPr lang="en-US" b="1" dirty="0" err="1" smtClean="0"/>
              <a:t>होते</a:t>
            </a:r>
            <a:r>
              <a:rPr lang="en-US" b="1" dirty="0" smtClean="0"/>
              <a:t>. </a:t>
            </a:r>
            <a:r>
              <a:rPr lang="en-US" b="1" dirty="0" err="1" smtClean="0"/>
              <a:t>आम्ही</a:t>
            </a:r>
            <a:r>
              <a:rPr lang="en-US" b="1" dirty="0" smtClean="0"/>
              <a:t> </a:t>
            </a:r>
            <a:r>
              <a:rPr lang="en-US" b="1" dirty="0" err="1" smtClean="0"/>
              <a:t>स्थानिक</a:t>
            </a:r>
            <a:r>
              <a:rPr lang="en-US" b="1" dirty="0" smtClean="0"/>
              <a:t> </a:t>
            </a:r>
            <a:r>
              <a:rPr lang="en-US" b="1" dirty="0" err="1" smtClean="0"/>
              <a:t>संगणकांवर</a:t>
            </a:r>
            <a:r>
              <a:rPr lang="en-US" b="1" dirty="0" smtClean="0"/>
              <a:t> </a:t>
            </a:r>
            <a:r>
              <a:rPr lang="en-US" b="1" dirty="0" err="1" smtClean="0"/>
              <a:t>दस्तऐवज</a:t>
            </a:r>
            <a:r>
              <a:rPr lang="en-US" b="1" dirty="0" smtClean="0"/>
              <a:t> </a:t>
            </a:r>
            <a:r>
              <a:rPr lang="en-US" b="1" dirty="0" err="1" smtClean="0"/>
              <a:t>जतन</a:t>
            </a:r>
            <a:r>
              <a:rPr lang="en-US" b="1" dirty="0" smtClean="0"/>
              <a:t> </a:t>
            </a:r>
            <a:r>
              <a:rPr lang="en-US" b="1" dirty="0" err="1" smtClean="0"/>
              <a:t>करतो</a:t>
            </a:r>
            <a:r>
              <a:rPr lang="en-US" b="1" dirty="0" smtClean="0"/>
              <a:t>, </a:t>
            </a:r>
            <a:r>
              <a:rPr lang="en-US" b="1" dirty="0" err="1" smtClean="0"/>
              <a:t>याचा</a:t>
            </a:r>
            <a:r>
              <a:rPr lang="en-US" b="1" dirty="0" smtClean="0"/>
              <a:t> </a:t>
            </a:r>
            <a:r>
              <a:rPr lang="en-US" b="1" dirty="0" err="1" smtClean="0"/>
              <a:t>अर्थ</a:t>
            </a:r>
            <a:r>
              <a:rPr lang="en-US" b="1" dirty="0" smtClean="0"/>
              <a:t> </a:t>
            </a:r>
            <a:r>
              <a:rPr lang="en-US" b="1" dirty="0" err="1" smtClean="0"/>
              <a:t>असा</a:t>
            </a:r>
            <a:r>
              <a:rPr lang="en-US" b="1" dirty="0" smtClean="0"/>
              <a:t> </a:t>
            </a:r>
            <a:r>
              <a:rPr lang="en-US" b="1" dirty="0" err="1" smtClean="0"/>
              <a:t>आहे</a:t>
            </a:r>
            <a:r>
              <a:rPr lang="en-US" b="1" dirty="0" smtClean="0"/>
              <a:t> </a:t>
            </a:r>
            <a:r>
              <a:rPr lang="en-US" b="1" dirty="0" err="1" smtClean="0"/>
              <a:t>की</a:t>
            </a:r>
            <a:r>
              <a:rPr lang="en-US" b="1" dirty="0" smtClean="0"/>
              <a:t> </a:t>
            </a:r>
            <a:r>
              <a:rPr lang="en-US" b="1" dirty="0" err="1" smtClean="0"/>
              <a:t>आपल्याकडे</a:t>
            </a:r>
            <a:r>
              <a:rPr lang="en-US" b="1" dirty="0" smtClean="0"/>
              <a:t> </a:t>
            </a:r>
            <a:r>
              <a:rPr lang="en-US" b="1" dirty="0" err="1" smtClean="0"/>
              <a:t>सामग्रीचा</a:t>
            </a:r>
            <a:r>
              <a:rPr lang="en-US" b="1" dirty="0" smtClean="0"/>
              <a:t> </a:t>
            </a:r>
            <a:r>
              <a:rPr lang="en-US" b="1" dirty="0" err="1" smtClean="0"/>
              <a:t>योग्य</a:t>
            </a:r>
            <a:r>
              <a:rPr lang="en-US" b="1" dirty="0" smtClean="0"/>
              <a:t> </a:t>
            </a:r>
            <a:r>
              <a:rPr lang="en-US" b="1" dirty="0" err="1" smtClean="0"/>
              <a:t>बॅकअप</a:t>
            </a:r>
            <a:r>
              <a:rPr lang="en-US" b="1" dirty="0" smtClean="0"/>
              <a:t> </a:t>
            </a:r>
            <a:r>
              <a:rPr lang="en-US" b="1" dirty="0" err="1" smtClean="0"/>
              <a:t>नाही</a:t>
            </a:r>
            <a:r>
              <a:rPr lang="en-US" b="1" dirty="0" smtClean="0"/>
              <a:t>. </a:t>
            </a:r>
            <a:r>
              <a:rPr lang="en-US" b="1" dirty="0" err="1" smtClean="0"/>
              <a:t>आम्हाला</a:t>
            </a:r>
            <a:r>
              <a:rPr lang="en-US" b="1" dirty="0" smtClean="0"/>
              <a:t> </a:t>
            </a:r>
            <a:r>
              <a:rPr lang="en-US" b="1" dirty="0" err="1" smtClean="0"/>
              <a:t>बर्‍याचदा</a:t>
            </a:r>
            <a:r>
              <a:rPr lang="en-US" b="1" dirty="0" smtClean="0"/>
              <a:t> </a:t>
            </a:r>
            <a:r>
              <a:rPr lang="en-US" b="1" dirty="0" err="1" smtClean="0"/>
              <a:t>माहिती</a:t>
            </a:r>
            <a:r>
              <a:rPr lang="en-US" b="1" dirty="0" smtClean="0"/>
              <a:t> </a:t>
            </a:r>
            <a:r>
              <a:rPr lang="en-US" b="1" dirty="0" err="1" smtClean="0"/>
              <a:t>किंवा</a:t>
            </a:r>
            <a:r>
              <a:rPr lang="en-US" b="1" dirty="0" smtClean="0"/>
              <a:t> </a:t>
            </a:r>
            <a:r>
              <a:rPr lang="en-US" b="1" dirty="0" err="1" smtClean="0"/>
              <a:t>सामग्री</a:t>
            </a:r>
            <a:r>
              <a:rPr lang="en-US" b="1" dirty="0" smtClean="0"/>
              <a:t> </a:t>
            </a:r>
            <a:r>
              <a:rPr lang="en-US" b="1" dirty="0" err="1" smtClean="0"/>
              <a:t>गमावण्याची</a:t>
            </a:r>
            <a:r>
              <a:rPr lang="en-US" b="1" dirty="0" smtClean="0"/>
              <a:t> </a:t>
            </a:r>
            <a:r>
              <a:rPr lang="en-US" b="1" dirty="0" err="1" smtClean="0"/>
              <a:t>संधी</a:t>
            </a:r>
            <a:r>
              <a:rPr lang="en-US" b="1" dirty="0" smtClean="0"/>
              <a:t> </a:t>
            </a:r>
            <a:r>
              <a:rPr lang="en-US" b="1" dirty="0" err="1" smtClean="0"/>
              <a:t>होती</a:t>
            </a:r>
            <a:r>
              <a:rPr lang="en-US" b="1" dirty="0" smtClean="0"/>
              <a:t>., </a:t>
            </a:r>
            <a:r>
              <a:rPr lang="en-US" b="1" dirty="0" err="1" smtClean="0"/>
              <a:t>ईडीपीने</a:t>
            </a:r>
            <a:r>
              <a:rPr lang="en-US" b="1" dirty="0" smtClean="0"/>
              <a:t> </a:t>
            </a:r>
            <a:r>
              <a:rPr lang="en-US" b="1" dirty="0" err="1" smtClean="0"/>
              <a:t>सर्व</a:t>
            </a:r>
            <a:r>
              <a:rPr lang="en-US" b="1" dirty="0" smtClean="0"/>
              <a:t> </a:t>
            </a:r>
            <a:r>
              <a:rPr lang="en-US" b="1" dirty="0" err="1" smtClean="0"/>
              <a:t>कागदपत्रे</a:t>
            </a:r>
            <a:r>
              <a:rPr lang="en-US" b="1" dirty="0" smtClean="0"/>
              <a:t> </a:t>
            </a:r>
            <a:r>
              <a:rPr lang="en-US" b="1" dirty="0" err="1" smtClean="0"/>
              <a:t>आणि</a:t>
            </a:r>
            <a:r>
              <a:rPr lang="en-US" b="1" dirty="0" smtClean="0"/>
              <a:t> </a:t>
            </a:r>
            <a:r>
              <a:rPr lang="en-US" b="1" dirty="0" err="1" smtClean="0"/>
              <a:t>नोंदी</a:t>
            </a:r>
            <a:r>
              <a:rPr lang="en-US" b="1" dirty="0" smtClean="0"/>
              <a:t> </a:t>
            </a:r>
            <a:r>
              <a:rPr lang="en-US" b="1" dirty="0" err="1" smtClean="0"/>
              <a:t>केंद्रित</a:t>
            </a:r>
            <a:r>
              <a:rPr lang="en-US" b="1" dirty="0" smtClean="0"/>
              <a:t> </a:t>
            </a:r>
            <a:r>
              <a:rPr lang="en-US" b="1" dirty="0" err="1" smtClean="0"/>
              <a:t>केल्या</a:t>
            </a:r>
            <a:r>
              <a:rPr lang="en-US" b="1" dirty="0" smtClean="0"/>
              <a:t> </a:t>
            </a:r>
            <a:r>
              <a:rPr lang="en-US" b="1" dirty="0" err="1" smtClean="0"/>
              <a:t>आणि</a:t>
            </a:r>
            <a:r>
              <a:rPr lang="en-US" b="1" dirty="0" smtClean="0"/>
              <a:t> </a:t>
            </a:r>
            <a:r>
              <a:rPr lang="en-US" b="1" dirty="0" err="1" smtClean="0"/>
              <a:t>एका</a:t>
            </a:r>
            <a:r>
              <a:rPr lang="en-US" b="1" dirty="0" smtClean="0"/>
              <a:t> </a:t>
            </a:r>
            <a:r>
              <a:rPr lang="en-US" b="1" dirty="0" err="1" smtClean="0"/>
              <a:t>ठिकाणी</a:t>
            </a:r>
            <a:r>
              <a:rPr lang="en-US" b="1" dirty="0" smtClean="0"/>
              <a:t> </a:t>
            </a:r>
            <a:r>
              <a:rPr lang="en-US" b="1" dirty="0" err="1" smtClean="0"/>
              <a:t>या</a:t>
            </a:r>
            <a:r>
              <a:rPr lang="en-US" b="1" dirty="0" smtClean="0"/>
              <a:t> </a:t>
            </a:r>
            <a:r>
              <a:rPr lang="en-US" b="1" dirty="0" err="1" smtClean="0"/>
              <a:t>नोंदी</a:t>
            </a:r>
            <a:r>
              <a:rPr lang="en-US" b="1" dirty="0" smtClean="0"/>
              <a:t> </a:t>
            </a:r>
            <a:r>
              <a:rPr lang="en-US" b="1" dirty="0" err="1" smtClean="0"/>
              <a:t>तयार</a:t>
            </a:r>
            <a:r>
              <a:rPr lang="en-US" b="1" dirty="0" smtClean="0"/>
              <a:t> </a:t>
            </a:r>
            <a:r>
              <a:rPr lang="en-US" b="1" dirty="0" err="1" smtClean="0"/>
              <a:t>करणे</a:t>
            </a:r>
            <a:r>
              <a:rPr lang="en-US" b="1" dirty="0" smtClean="0"/>
              <a:t> </a:t>
            </a:r>
            <a:r>
              <a:rPr lang="en-US" b="1" dirty="0" err="1" smtClean="0"/>
              <a:t>आणि</a:t>
            </a:r>
            <a:r>
              <a:rPr lang="en-US" b="1" dirty="0" smtClean="0"/>
              <a:t> </a:t>
            </a:r>
            <a:r>
              <a:rPr lang="en-US" b="1" dirty="0" err="1" smtClean="0"/>
              <a:t>व्यवस्थापनास</a:t>
            </a:r>
            <a:r>
              <a:rPr lang="en-US" b="1" dirty="0" smtClean="0"/>
              <a:t> </a:t>
            </a:r>
            <a:r>
              <a:rPr lang="en-US" b="1" dirty="0" err="1" smtClean="0"/>
              <a:t>भाग</a:t>
            </a:r>
            <a:r>
              <a:rPr lang="en-US" b="1" dirty="0" smtClean="0"/>
              <a:t> </a:t>
            </a:r>
            <a:r>
              <a:rPr lang="en-US" b="1" dirty="0" err="1" smtClean="0"/>
              <a:t>पाडले</a:t>
            </a:r>
            <a:r>
              <a:rPr lang="en-US" b="1" dirty="0" smtClean="0"/>
              <a:t>, </a:t>
            </a:r>
            <a:r>
              <a:rPr lang="en-US" b="1" dirty="0" err="1" smtClean="0"/>
              <a:t>यामुळे</a:t>
            </a:r>
            <a:r>
              <a:rPr lang="en-US" b="1" dirty="0" smtClean="0"/>
              <a:t> </a:t>
            </a:r>
            <a:r>
              <a:rPr lang="en-US" b="1" dirty="0" err="1" smtClean="0"/>
              <a:t>सर्व</a:t>
            </a:r>
            <a:r>
              <a:rPr lang="en-US" b="1" dirty="0" smtClean="0"/>
              <a:t> </a:t>
            </a:r>
            <a:r>
              <a:rPr lang="en-US" b="1" dirty="0" err="1" smtClean="0"/>
              <a:t>सामग्रीचा</a:t>
            </a:r>
            <a:r>
              <a:rPr lang="en-US" b="1" dirty="0" smtClean="0"/>
              <a:t> </a:t>
            </a:r>
            <a:r>
              <a:rPr lang="en-US" b="1" dirty="0" err="1" smtClean="0"/>
              <a:t>बॅक</a:t>
            </a:r>
            <a:r>
              <a:rPr lang="en-US" b="1" dirty="0" smtClean="0"/>
              <a:t> </a:t>
            </a:r>
            <a:r>
              <a:rPr lang="en-US" b="1" dirty="0" err="1" smtClean="0"/>
              <a:t>अप</a:t>
            </a:r>
            <a:r>
              <a:rPr lang="en-US" b="1" dirty="0" smtClean="0"/>
              <a:t> </a:t>
            </a:r>
            <a:r>
              <a:rPr lang="en-US" b="1" dirty="0" err="1" smtClean="0"/>
              <a:t>घेण्याची</a:t>
            </a:r>
            <a:r>
              <a:rPr lang="en-US" b="1" dirty="0" smtClean="0"/>
              <a:t> </a:t>
            </a:r>
            <a:r>
              <a:rPr lang="en-US" b="1" dirty="0" err="1" smtClean="0"/>
              <a:t>आणि</a:t>
            </a:r>
            <a:r>
              <a:rPr lang="en-US" b="1" dirty="0" smtClean="0"/>
              <a:t> </a:t>
            </a:r>
            <a:r>
              <a:rPr lang="en-US" b="1" dirty="0" err="1" smtClean="0"/>
              <a:t>त्याच</a:t>
            </a:r>
            <a:r>
              <a:rPr lang="en-US" b="1" dirty="0" smtClean="0"/>
              <a:t> </a:t>
            </a:r>
            <a:r>
              <a:rPr lang="en-US" b="1" dirty="0" err="1" smtClean="0"/>
              <a:t>पद्धतीचा</a:t>
            </a:r>
            <a:r>
              <a:rPr lang="en-US" b="1" dirty="0" smtClean="0"/>
              <a:t> </a:t>
            </a:r>
            <a:r>
              <a:rPr lang="en-US" b="1" dirty="0" err="1" smtClean="0"/>
              <a:t>अवलंब</a:t>
            </a:r>
            <a:r>
              <a:rPr lang="en-US" b="1" dirty="0" smtClean="0"/>
              <a:t> </a:t>
            </a:r>
            <a:r>
              <a:rPr lang="en-US" b="1" dirty="0" err="1" smtClean="0"/>
              <a:t>करण्याची</a:t>
            </a:r>
            <a:r>
              <a:rPr lang="en-US" b="1" dirty="0" smtClean="0"/>
              <a:t> </a:t>
            </a:r>
            <a:r>
              <a:rPr lang="en-US" b="1" dirty="0" err="1" smtClean="0"/>
              <a:t>आपली</a:t>
            </a:r>
            <a:r>
              <a:rPr lang="en-US" b="1" dirty="0" smtClean="0"/>
              <a:t> </a:t>
            </a:r>
            <a:r>
              <a:rPr lang="en-US" b="1" dirty="0" err="1" smtClean="0"/>
              <a:t>क्षमता</a:t>
            </a:r>
            <a:r>
              <a:rPr lang="en-US" b="1" dirty="0" smtClean="0"/>
              <a:t> </a:t>
            </a:r>
            <a:r>
              <a:rPr lang="en-US" b="1" dirty="0" err="1" smtClean="0"/>
              <a:t>सुधारते</a:t>
            </a:r>
            <a:r>
              <a:rPr lang="en-US" b="1" dirty="0" smtClean="0"/>
              <a:t>. .</a:t>
            </a:r>
            <a:endParaRPr lang="en-US" dirty="0" smtClean="0"/>
          </a:p>
          <a:p>
            <a:pPr algn="just"/>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5476</Words>
  <Application>Microsoft Office PowerPoint</Application>
  <PresentationFormat>On-screen Show (4:3)</PresentationFormat>
  <Paragraphs>481</Paragraphs>
  <Slides>66</Slides>
  <Notes>21</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Dr.H.N.Sinha Arts and Commerce College, Patur Dist-Akola</vt:lpstr>
      <vt:lpstr>Dr.H.N.Sinha Arts and Commerce College, Patur Dist-Akola</vt:lpstr>
      <vt:lpstr>Dr.H.N.Sinha Arts and Commerce College, Patur Dist-Akola</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Microsoft Excel 2007 Introduction to Spreadsheet Programs</vt:lpstr>
      <vt:lpstr>एक्सेल उद्देशांची ओळख</vt:lpstr>
      <vt:lpstr>GETTING STARTED</vt:lpstr>
      <vt:lpstr>                                               Overview of Spreadsheet Programs</vt:lpstr>
      <vt:lpstr>Slide 36</vt:lpstr>
      <vt:lpstr>स्प्रेडशीटमध्ये काम करणे (सुरू)</vt:lpstr>
      <vt:lpstr>Enter Data</vt:lpstr>
      <vt:lpstr> Cutting &amp; Pasting data</vt:lpstr>
      <vt:lpstr>Slide 40</vt:lpstr>
      <vt:lpstr>Cutting &amp; Pasting data (cont.)</vt:lpstr>
      <vt:lpstr>Selecting cells</vt:lpstr>
      <vt:lpstr>Adding rows &amp; columns</vt:lpstr>
      <vt:lpstr>Slide 44</vt:lpstr>
      <vt:lpstr>Deleting Rows and Columns</vt:lpstr>
      <vt:lpstr>Finding the right size</vt:lpstr>
      <vt:lpstr>Slide 47</vt:lpstr>
      <vt:lpstr>From a to z</vt:lpstr>
      <vt:lpstr>Editing spreadsheets</vt:lpstr>
      <vt:lpstr>Save your work</vt:lpstr>
      <vt:lpstr>Inserting a chart</vt:lpstr>
      <vt:lpstr>Slide 52</vt:lpstr>
      <vt:lpstr>Performing mathematical tasks</vt:lpstr>
      <vt:lpstr>Basic Calculating Functions – Total, Average</vt:lpstr>
      <vt:lpstr>Creating Basic Formula</vt:lpstr>
      <vt:lpstr>Copy a Formula</vt:lpstr>
      <vt:lpstr>Merge and Center</vt:lpstr>
      <vt:lpstr>Print an Excel Sheet</vt:lpstr>
      <vt:lpstr>Page Layout </vt:lpstr>
      <vt:lpstr>Column and Pie Chart</vt:lpstr>
      <vt:lpstr>Column Chart -Monthly Expense</vt:lpstr>
      <vt:lpstr>Column Chart - Expense Comparison</vt:lpstr>
      <vt:lpstr>Pie Chart - Expense Distribution</vt:lpstr>
      <vt:lpstr>Pie Chart -  Format</vt:lpstr>
      <vt:lpstr>चार्टिंग मधील महत्त्वाच्या पाय्या</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a1</dc:creator>
  <cp:lastModifiedBy>a1</cp:lastModifiedBy>
  <cp:revision>14</cp:revision>
  <dcterms:created xsi:type="dcterms:W3CDTF">2019-10-07T16:00:03Z</dcterms:created>
  <dcterms:modified xsi:type="dcterms:W3CDTF">2021-08-10T16:34:23Z</dcterms:modified>
</cp:coreProperties>
</file>