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745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27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950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43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035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738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371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60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49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265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91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8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756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388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726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773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02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C2480-5F9A-494C-81AE-C2B0AABF777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1B53-F070-4FF7-8E58-A1E26703F6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557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sz="4900" b="1" u="sng" dirty="0" smtClean="0"/>
              <a:t>Mathematics</a:t>
            </a:r>
            <a:br>
              <a:rPr lang="en-IN" sz="4900" b="1" u="sng" dirty="0" smtClean="0"/>
            </a:br>
            <a:r>
              <a:rPr lang="en-IN" sz="4900" b="1" dirty="0" smtClean="0"/>
              <a:t/>
            </a:r>
            <a:br>
              <a:rPr lang="en-IN" sz="4900" b="1" dirty="0" smtClean="0"/>
            </a:br>
            <a:r>
              <a:rPr lang="en-IN" sz="4000" b="1" dirty="0" smtClean="0"/>
              <a:t>Paper- X ( Mathematical Methods)</a:t>
            </a:r>
            <a:br>
              <a:rPr lang="en-IN" sz="4000" b="1" dirty="0" smtClean="0"/>
            </a:br>
            <a:r>
              <a:rPr lang="en-IN" sz="4000" b="1" dirty="0" smtClean="0"/>
              <a:t>Unit-III – Fourier Series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Presented by,</a:t>
            </a:r>
          </a:p>
          <a:p>
            <a:r>
              <a:rPr lang="en-IN" sz="2400" dirty="0" smtClean="0"/>
              <a:t>Mr. Kunal Keshavrao Vinchurkar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311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r="15092" b="6748"/>
          <a:stretch/>
        </p:blipFill>
        <p:spPr>
          <a:xfrm>
            <a:off x="1531758" y="277091"/>
            <a:ext cx="9128153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r="15273" b="7879"/>
          <a:stretch/>
        </p:blipFill>
        <p:spPr>
          <a:xfrm>
            <a:off x="1628740" y="318653"/>
            <a:ext cx="9216189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r="15000" b="7717"/>
          <a:stretch/>
        </p:blipFill>
        <p:spPr>
          <a:xfrm>
            <a:off x="1746226" y="526472"/>
            <a:ext cx="8832047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r="15364" b="7232"/>
          <a:stretch/>
        </p:blipFill>
        <p:spPr>
          <a:xfrm>
            <a:off x="1633174" y="360217"/>
            <a:ext cx="9116122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r="15455" b="7071"/>
          <a:stretch/>
        </p:blipFill>
        <p:spPr>
          <a:xfrm>
            <a:off x="1490472" y="207817"/>
            <a:ext cx="9147976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20687" r="38727" b="13051"/>
          <a:stretch/>
        </p:blipFill>
        <p:spPr>
          <a:xfrm>
            <a:off x="2103119" y="402336"/>
            <a:ext cx="7830589" cy="61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46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20781" r="37112" b="32661"/>
          <a:stretch/>
        </p:blipFill>
        <p:spPr>
          <a:xfrm>
            <a:off x="2075688" y="1161287"/>
            <a:ext cx="7799832" cy="48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3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t="25212" r="37545"/>
          <a:stretch/>
        </p:blipFill>
        <p:spPr>
          <a:xfrm>
            <a:off x="2340864" y="374746"/>
            <a:ext cx="6492240" cy="62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5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21495" r="37545"/>
          <a:stretch/>
        </p:blipFill>
        <p:spPr>
          <a:xfrm>
            <a:off x="2788920" y="283463"/>
            <a:ext cx="6062472" cy="64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9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t="22465" r="15273" b="43273"/>
          <a:stretch/>
        </p:blipFill>
        <p:spPr>
          <a:xfrm>
            <a:off x="1737360" y="1719072"/>
            <a:ext cx="8906860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Fourier Series </a:t>
            </a:r>
            <a:br>
              <a:rPr lang="en-IN" b="1" dirty="0" smtClean="0"/>
            </a:br>
            <a:r>
              <a:rPr lang="en-IN" b="1" dirty="0" smtClean="0"/>
              <a:t>And </a:t>
            </a:r>
            <a:br>
              <a:rPr lang="en-IN" b="1" dirty="0" smtClean="0"/>
            </a:br>
            <a:r>
              <a:rPr lang="en-IN" b="1" dirty="0" smtClean="0"/>
              <a:t>it’s Application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                              				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60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3" t="22465" r="11545"/>
          <a:stretch/>
        </p:blipFill>
        <p:spPr>
          <a:xfrm>
            <a:off x="1892808" y="274320"/>
            <a:ext cx="8037576" cy="64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5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9" t="23273" r="11091"/>
          <a:stretch/>
        </p:blipFill>
        <p:spPr>
          <a:xfrm>
            <a:off x="2093976" y="338328"/>
            <a:ext cx="7918704" cy="632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94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t="22950" r="11364" b="34222"/>
          <a:stretch/>
        </p:blipFill>
        <p:spPr>
          <a:xfrm>
            <a:off x="1536191" y="1069848"/>
            <a:ext cx="9875347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6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1980" r="12364" b="2733"/>
          <a:stretch/>
        </p:blipFill>
        <p:spPr>
          <a:xfrm>
            <a:off x="2286000" y="338327"/>
            <a:ext cx="7424928" cy="60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00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9" t="22950" r="12091"/>
          <a:stretch/>
        </p:blipFill>
        <p:spPr>
          <a:xfrm>
            <a:off x="2370651" y="223792"/>
            <a:ext cx="7838577" cy="6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1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2788" r="13454"/>
          <a:stretch/>
        </p:blipFill>
        <p:spPr>
          <a:xfrm>
            <a:off x="2423160" y="347472"/>
            <a:ext cx="7626096" cy="63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14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7" t="23273" r="12454"/>
          <a:stretch/>
        </p:blipFill>
        <p:spPr>
          <a:xfrm>
            <a:off x="2651760" y="210311"/>
            <a:ext cx="7562088" cy="61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8000" b="1" dirty="0" smtClean="0">
                <a:solidFill>
                  <a:schemeClr val="accent2"/>
                </a:solidFill>
              </a:rPr>
              <a:t>Thank You</a:t>
            </a:r>
            <a:endParaRPr lang="en-IN" sz="8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9" r="14909" b="7232"/>
          <a:stretch/>
        </p:blipFill>
        <p:spPr>
          <a:xfrm>
            <a:off x="1499616" y="-54865"/>
            <a:ext cx="9381744" cy="69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r="15182" b="6748"/>
          <a:stretch/>
        </p:blipFill>
        <p:spPr>
          <a:xfrm>
            <a:off x="1938806" y="201167"/>
            <a:ext cx="8805672" cy="66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5182" b="6909"/>
          <a:stretch/>
        </p:blipFill>
        <p:spPr>
          <a:xfrm>
            <a:off x="1508760" y="221673"/>
            <a:ext cx="9107424" cy="63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r="15182" b="6586"/>
          <a:stretch/>
        </p:blipFill>
        <p:spPr>
          <a:xfrm>
            <a:off x="1520760" y="235527"/>
            <a:ext cx="91242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r="14910" b="7394"/>
          <a:stretch/>
        </p:blipFill>
        <p:spPr>
          <a:xfrm>
            <a:off x="1517904" y="401782"/>
            <a:ext cx="9215812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15273" b="7071"/>
          <a:stretch/>
        </p:blipFill>
        <p:spPr>
          <a:xfrm>
            <a:off x="2020823" y="277090"/>
            <a:ext cx="8917801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r="15182" b="7394"/>
          <a:stretch/>
        </p:blipFill>
        <p:spPr>
          <a:xfrm>
            <a:off x="1517904" y="304801"/>
            <a:ext cx="9179906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56</TotalTime>
  <Words>14</Words>
  <Application>Microsoft Office PowerPoint</Application>
  <PresentationFormat>Custom</PresentationFormat>
  <Paragraphs>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Circuit</vt:lpstr>
      <vt:lpstr>Mathematics  Paper- X ( Mathematical Methods) Unit-III – Fourier Series </vt:lpstr>
      <vt:lpstr>Fourier Series  And  it’s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MEDICAL3</cp:lastModifiedBy>
  <cp:revision>12</cp:revision>
  <dcterms:created xsi:type="dcterms:W3CDTF">2022-01-27T15:05:26Z</dcterms:created>
  <dcterms:modified xsi:type="dcterms:W3CDTF">2023-07-19T11:12:08Z</dcterms:modified>
</cp:coreProperties>
</file>