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4" r:id="rId3"/>
    <p:sldId id="270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1" r:id="rId18"/>
    <p:sldId id="272" r:id="rId19"/>
    <p:sldId id="273" r:id="rId20"/>
    <p:sldId id="282" r:id="rId21"/>
    <p:sldId id="276" r:id="rId22"/>
    <p:sldId id="277" r:id="rId23"/>
    <p:sldId id="278" r:id="rId24"/>
    <p:sldId id="279" r:id="rId25"/>
    <p:sldId id="280" r:id="rId26"/>
    <p:sldId id="281" r:id="rId27"/>
    <p:sldId id="275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F41AB-89BE-481F-83BD-35800EACC4D5}" type="datetimeFigureOut">
              <a:rPr lang="en-IN" smtClean="0"/>
              <a:t>19-07-2023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4B540-3ABD-4010-A1F0-E43071F5634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7789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F41AB-89BE-481F-83BD-35800EACC4D5}" type="datetimeFigureOut">
              <a:rPr lang="en-IN" smtClean="0"/>
              <a:t>19-07-2023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4B540-3ABD-4010-A1F0-E43071F5634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03291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F41AB-89BE-481F-83BD-35800EACC4D5}" type="datetimeFigureOut">
              <a:rPr lang="en-IN" smtClean="0"/>
              <a:t>19-07-2023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4B540-3ABD-4010-A1F0-E43071F5634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59125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F41AB-89BE-481F-83BD-35800EACC4D5}" type="datetimeFigureOut">
              <a:rPr lang="en-IN" smtClean="0"/>
              <a:t>19-07-2023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4B540-3ABD-4010-A1F0-E43071F5634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5042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F41AB-89BE-481F-83BD-35800EACC4D5}" type="datetimeFigureOut">
              <a:rPr lang="en-IN" smtClean="0"/>
              <a:t>19-07-2023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4B540-3ABD-4010-A1F0-E43071F5634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3430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F41AB-89BE-481F-83BD-35800EACC4D5}" type="datetimeFigureOut">
              <a:rPr lang="en-IN" smtClean="0"/>
              <a:t>19-07-2023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4B540-3ABD-4010-A1F0-E43071F5634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853947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F41AB-89BE-481F-83BD-35800EACC4D5}" type="datetimeFigureOut">
              <a:rPr lang="en-IN" smtClean="0"/>
              <a:t>19-07-2023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4B540-3ABD-4010-A1F0-E43071F5634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96494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F41AB-89BE-481F-83BD-35800EACC4D5}" type="datetimeFigureOut">
              <a:rPr lang="en-IN" smtClean="0"/>
              <a:t>19-07-2023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4B540-3ABD-4010-A1F0-E43071F5634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67721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F41AB-89BE-481F-83BD-35800EACC4D5}" type="datetimeFigureOut">
              <a:rPr lang="en-IN" smtClean="0"/>
              <a:t>19-07-2023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4B540-3ABD-4010-A1F0-E43071F5634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71979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F41AB-89BE-481F-83BD-35800EACC4D5}" type="datetimeFigureOut">
              <a:rPr lang="en-IN" smtClean="0"/>
              <a:t>19-07-2023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4B540-3ABD-4010-A1F0-E43071F5634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02583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F41AB-89BE-481F-83BD-35800EACC4D5}" type="datetimeFigureOut">
              <a:rPr lang="en-IN" smtClean="0"/>
              <a:t>19-07-2023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4B540-3ABD-4010-A1F0-E43071F5634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66140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F41AB-89BE-481F-83BD-35800EACC4D5}" type="datetimeFigureOut">
              <a:rPr lang="en-IN" smtClean="0"/>
              <a:t>19-07-2023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4B540-3ABD-4010-A1F0-E43071F5634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75255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F41AB-89BE-481F-83BD-35800EACC4D5}" type="datetimeFigureOut">
              <a:rPr lang="en-IN" smtClean="0"/>
              <a:t>19-07-2023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4B540-3ABD-4010-A1F0-E43071F5634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56163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F41AB-89BE-481F-83BD-35800EACC4D5}" type="datetimeFigureOut">
              <a:rPr lang="en-IN" smtClean="0"/>
              <a:t>19-07-2023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4B540-3ABD-4010-A1F0-E43071F5634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99431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F41AB-89BE-481F-83BD-35800EACC4D5}" type="datetimeFigureOut">
              <a:rPr lang="en-IN" smtClean="0"/>
              <a:t>19-07-2023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4B540-3ABD-4010-A1F0-E43071F5634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63424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F41AB-89BE-481F-83BD-35800EACC4D5}" type="datetimeFigureOut">
              <a:rPr lang="en-IN" smtClean="0"/>
              <a:t>19-07-2023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4B540-3ABD-4010-A1F0-E43071F5634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05581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ECEF41AB-89BE-481F-83BD-35800EACC4D5}" type="datetimeFigureOut">
              <a:rPr lang="en-IN" smtClean="0"/>
              <a:t>19-07-2023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F814B540-3ABD-4010-A1F0-E43071F5634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94174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ECEF41AB-89BE-481F-83BD-35800EACC4D5}" type="datetimeFigureOut">
              <a:rPr lang="en-IN" smtClean="0"/>
              <a:t>19-07-2023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F814B540-3ABD-4010-A1F0-E43071F5634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289750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IN" b="1" u="sng" dirty="0" smtClean="0">
                <a:solidFill>
                  <a:schemeClr val="accent5"/>
                </a:solidFill>
              </a:rPr>
              <a:t>Mathematics</a:t>
            </a:r>
            <a:r>
              <a:rPr lang="en-IN" u="sng" dirty="0" smtClean="0">
                <a:solidFill>
                  <a:schemeClr val="accent5"/>
                </a:solidFill>
              </a:rPr>
              <a:t/>
            </a:r>
            <a:br>
              <a:rPr lang="en-IN" u="sng" dirty="0" smtClean="0">
                <a:solidFill>
                  <a:schemeClr val="accent5"/>
                </a:solidFill>
              </a:rPr>
            </a:br>
            <a:r>
              <a:rPr lang="en-IN" dirty="0" smtClean="0">
                <a:solidFill>
                  <a:schemeClr val="accent5"/>
                </a:solidFill>
              </a:rPr>
              <a:t/>
            </a:r>
            <a:br>
              <a:rPr lang="en-IN" dirty="0" smtClean="0">
                <a:solidFill>
                  <a:schemeClr val="accent5"/>
                </a:solidFill>
              </a:rPr>
            </a:br>
            <a:r>
              <a:rPr lang="en-IN" dirty="0" smtClean="0">
                <a:solidFill>
                  <a:schemeClr val="accent5"/>
                </a:solidFill>
              </a:rPr>
              <a:t>Paper-XII (Graph Theory)</a:t>
            </a:r>
            <a:br>
              <a:rPr lang="en-IN" dirty="0" smtClean="0">
                <a:solidFill>
                  <a:schemeClr val="accent5"/>
                </a:solidFill>
              </a:rPr>
            </a:br>
            <a:r>
              <a:rPr lang="en-IN" dirty="0" smtClean="0">
                <a:solidFill>
                  <a:schemeClr val="accent5"/>
                </a:solidFill>
              </a:rPr>
              <a:t>Unit I - Graph</a:t>
            </a:r>
            <a:endParaRPr lang="en-IN" dirty="0">
              <a:solidFill>
                <a:schemeClr val="accent5"/>
              </a:solidFill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						</a:t>
            </a:r>
          </a:p>
          <a:p>
            <a:r>
              <a:rPr lang="en-IN" dirty="0"/>
              <a:t>	</a:t>
            </a:r>
            <a:r>
              <a:rPr lang="en-IN" dirty="0" smtClean="0"/>
              <a:t>					</a:t>
            </a:r>
          </a:p>
          <a:p>
            <a:r>
              <a:rPr lang="en-IN" dirty="0"/>
              <a:t>	</a:t>
            </a:r>
            <a:r>
              <a:rPr lang="en-IN" dirty="0" smtClean="0"/>
              <a:t>					Presented By,</a:t>
            </a:r>
          </a:p>
          <a:p>
            <a:r>
              <a:rPr lang="en-IN" dirty="0" smtClean="0"/>
              <a:t>						          Mr. Kunal Keshavrao Vinchurkar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0951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5" r="15280" b="10654"/>
          <a:stretch/>
        </p:blipFill>
        <p:spPr>
          <a:xfrm>
            <a:off x="1570007" y="167425"/>
            <a:ext cx="9368287" cy="621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6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9" r="15451" b="8824"/>
          <a:stretch/>
        </p:blipFill>
        <p:spPr>
          <a:xfrm>
            <a:off x="1660160" y="206062"/>
            <a:ext cx="9473813" cy="63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0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0" r="15248" b="7452"/>
          <a:stretch/>
        </p:blipFill>
        <p:spPr>
          <a:xfrm>
            <a:off x="1560407" y="553791"/>
            <a:ext cx="9170634" cy="602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01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7" r="15180" b="9892"/>
          <a:stretch/>
        </p:blipFill>
        <p:spPr>
          <a:xfrm>
            <a:off x="1608279" y="553791"/>
            <a:ext cx="9385540" cy="580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70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0" r="15008" b="7909"/>
          <a:stretch/>
        </p:blipFill>
        <p:spPr>
          <a:xfrm>
            <a:off x="1539753" y="437881"/>
            <a:ext cx="9393537" cy="579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37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2" r="15180" b="7909"/>
          <a:stretch/>
        </p:blipFill>
        <p:spPr>
          <a:xfrm>
            <a:off x="1544127" y="656821"/>
            <a:ext cx="9196987" cy="563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6" r="15180" b="8824"/>
          <a:stretch/>
        </p:blipFill>
        <p:spPr>
          <a:xfrm>
            <a:off x="1715806" y="489397"/>
            <a:ext cx="9300732" cy="567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0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9" r="15179" b="7604"/>
          <a:stretch/>
        </p:blipFill>
        <p:spPr>
          <a:xfrm>
            <a:off x="1509623" y="347729"/>
            <a:ext cx="9187132" cy="614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1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0" r="15266" b="8671"/>
          <a:stretch/>
        </p:blipFill>
        <p:spPr>
          <a:xfrm>
            <a:off x="1526874" y="347730"/>
            <a:ext cx="9285205" cy="61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0" r="15352" b="6994"/>
          <a:stretch/>
        </p:blipFill>
        <p:spPr>
          <a:xfrm>
            <a:off x="1707178" y="425003"/>
            <a:ext cx="9255437" cy="615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7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IN" sz="10000" b="1" u="sng" dirty="0" smtClean="0">
                <a:solidFill>
                  <a:schemeClr val="accent2"/>
                </a:solidFill>
              </a:rPr>
              <a:t>Graph</a:t>
            </a:r>
            <a:endParaRPr lang="en-IN" sz="10000" b="1" u="sng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6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4" t="29908" r="23811" b="32975"/>
          <a:stretch/>
        </p:blipFill>
        <p:spPr>
          <a:xfrm>
            <a:off x="886697" y="888517"/>
            <a:ext cx="10536864" cy="484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457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9" t="27749" r="24186" b="17210"/>
          <a:stretch/>
        </p:blipFill>
        <p:spPr>
          <a:xfrm>
            <a:off x="1457863" y="517584"/>
            <a:ext cx="8885208" cy="562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81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1" t="37660" r="24957" b="22547"/>
          <a:stretch/>
        </p:blipFill>
        <p:spPr>
          <a:xfrm>
            <a:off x="1431985" y="569342"/>
            <a:ext cx="9727687" cy="448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294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5" t="14637" r="25215" b="10044"/>
          <a:stretch/>
        </p:blipFill>
        <p:spPr>
          <a:xfrm>
            <a:off x="2271054" y="309091"/>
            <a:ext cx="7608499" cy="607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42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7" t="14332" r="24271" b="24681"/>
          <a:stretch/>
        </p:blipFill>
        <p:spPr>
          <a:xfrm>
            <a:off x="1733910" y="310549"/>
            <a:ext cx="8712679" cy="615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896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9" t="44368" r="28817" b="12178"/>
          <a:stretch/>
        </p:blipFill>
        <p:spPr>
          <a:xfrm>
            <a:off x="1483743" y="1078301"/>
            <a:ext cx="8764438" cy="484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264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7" t="20583" r="25386" b="18887"/>
          <a:stretch/>
        </p:blipFill>
        <p:spPr>
          <a:xfrm>
            <a:off x="1475118" y="448573"/>
            <a:ext cx="8462512" cy="599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76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IN" sz="10000" b="1" dirty="0" smtClean="0">
                <a:solidFill>
                  <a:schemeClr val="accent5"/>
                </a:solidFill>
              </a:rPr>
              <a:t>Thank You..</a:t>
            </a:r>
            <a:endParaRPr lang="en-IN" sz="100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76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7" r="15655" b="8214"/>
          <a:stretch/>
        </p:blipFill>
        <p:spPr>
          <a:xfrm>
            <a:off x="1462116" y="450761"/>
            <a:ext cx="9204757" cy="609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31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5" r="14939" b="66907"/>
          <a:stretch/>
        </p:blipFill>
        <p:spPr>
          <a:xfrm>
            <a:off x="1440610" y="1388854"/>
            <a:ext cx="9402794" cy="250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4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2" r="15485" b="7909"/>
          <a:stretch/>
        </p:blipFill>
        <p:spPr>
          <a:xfrm>
            <a:off x="1544129" y="347729"/>
            <a:ext cx="9544082" cy="627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5" r="15399" b="8214"/>
          <a:stretch/>
        </p:blipFill>
        <p:spPr>
          <a:xfrm>
            <a:off x="1518248" y="321972"/>
            <a:ext cx="9232610" cy="609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54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6" r="15180" b="7147"/>
          <a:stretch/>
        </p:blipFill>
        <p:spPr>
          <a:xfrm>
            <a:off x="1535502" y="244698"/>
            <a:ext cx="9348521" cy="636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0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5" r="14923" b="7452"/>
          <a:stretch/>
        </p:blipFill>
        <p:spPr>
          <a:xfrm>
            <a:off x="1518248" y="206062"/>
            <a:ext cx="9300498" cy="619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8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6" r="15609" b="6994"/>
          <a:stretch/>
        </p:blipFill>
        <p:spPr>
          <a:xfrm>
            <a:off x="1535502" y="218940"/>
            <a:ext cx="9061554" cy="595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8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37</TotalTime>
  <Words>5</Words>
  <Application>Microsoft Office PowerPoint</Application>
  <PresentationFormat>Custom</PresentationFormat>
  <Paragraphs>7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Mesh</vt:lpstr>
      <vt:lpstr>Mathematics  Paper-XII (Graph Theory) Unit I - Graph</vt:lpstr>
      <vt:lpstr>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You..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MEDICAL3</cp:lastModifiedBy>
  <cp:revision>10</cp:revision>
  <dcterms:created xsi:type="dcterms:W3CDTF">2022-01-27T16:24:23Z</dcterms:created>
  <dcterms:modified xsi:type="dcterms:W3CDTF">2023-07-19T11:09:59Z</dcterms:modified>
</cp:coreProperties>
</file>