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89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081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97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35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678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454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745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54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966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228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284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59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361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927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190EE4-67CF-4B88-9D02-CA61D6263D3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A56ECEE-813F-449B-95FE-3D8869701F6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6710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Mathematics</a:t>
            </a:r>
            <a:br>
              <a:rPr lang="en-IN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IN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IN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IN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Paper-V (Advanced Calculus)</a:t>
            </a:r>
            <a:br>
              <a:rPr lang="en-IN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IN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Unit I- Sequence</a:t>
            </a:r>
            <a:endParaRPr lang="en-IN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IN" sz="2000" dirty="0" smtClean="0"/>
              <a:t>Presented by,</a:t>
            </a:r>
          </a:p>
          <a:p>
            <a:r>
              <a:rPr lang="en-IN" sz="2000" dirty="0"/>
              <a:t>Mr. Kunal Keshavrao Vinchurkar</a:t>
            </a:r>
          </a:p>
        </p:txBody>
      </p:sp>
    </p:spTree>
    <p:extLst>
      <p:ext uri="{BB962C8B-B14F-4D97-AF65-F5344CB8AC3E}">
        <p14:creationId xmlns:p14="http://schemas.microsoft.com/office/powerpoint/2010/main" val="41060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7076" r="22812" b="17668"/>
          <a:stretch/>
        </p:blipFill>
        <p:spPr>
          <a:xfrm>
            <a:off x="1328025" y="1"/>
            <a:ext cx="9613653" cy="69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7076" r="22556" b="17820"/>
          <a:stretch/>
        </p:blipFill>
        <p:spPr>
          <a:xfrm>
            <a:off x="1190447" y="-86264"/>
            <a:ext cx="9676431" cy="69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6772" r="22556" b="17667"/>
          <a:stretch/>
        </p:blipFill>
        <p:spPr>
          <a:xfrm>
            <a:off x="1416776" y="60385"/>
            <a:ext cx="9421813" cy="67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6923" r="22556" b="17821"/>
          <a:stretch/>
        </p:blipFill>
        <p:spPr>
          <a:xfrm>
            <a:off x="1250830" y="-38161"/>
            <a:ext cx="9619177" cy="68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7076" r="22641" b="17820"/>
          <a:stretch/>
        </p:blipFill>
        <p:spPr>
          <a:xfrm>
            <a:off x="1291134" y="0"/>
            <a:ext cx="957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6771" r="22556" b="17515"/>
          <a:stretch/>
        </p:blipFill>
        <p:spPr>
          <a:xfrm>
            <a:off x="1336132" y="0"/>
            <a:ext cx="948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7534" r="22470" b="18887"/>
          <a:stretch/>
        </p:blipFill>
        <p:spPr>
          <a:xfrm>
            <a:off x="994376" y="-69011"/>
            <a:ext cx="9693751" cy="67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6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t="17382" r="22641" b="17362"/>
          <a:stretch/>
        </p:blipFill>
        <p:spPr>
          <a:xfrm>
            <a:off x="1237488" y="0"/>
            <a:ext cx="9571410" cy="68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7229" r="22470" b="17973"/>
          <a:stretch/>
        </p:blipFill>
        <p:spPr>
          <a:xfrm>
            <a:off x="1279024" y="0"/>
            <a:ext cx="9512297" cy="67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7076" r="22470" b="17362"/>
          <a:stretch/>
        </p:blipFill>
        <p:spPr>
          <a:xfrm>
            <a:off x="1306922" y="0"/>
            <a:ext cx="952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10000" b="1" dirty="0" smtClean="0">
                <a:solidFill>
                  <a:srgbClr val="C00000"/>
                </a:solidFill>
              </a:rPr>
              <a:t>Sequence</a:t>
            </a:r>
            <a:endParaRPr lang="en-IN" sz="10000" b="1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244797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6" t="17382" r="22470" b="17362"/>
          <a:stretch/>
        </p:blipFill>
        <p:spPr>
          <a:xfrm>
            <a:off x="1232894" y="0"/>
            <a:ext cx="96300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7229" r="22556" b="17820"/>
          <a:stretch/>
        </p:blipFill>
        <p:spPr>
          <a:xfrm>
            <a:off x="1284527" y="0"/>
            <a:ext cx="9365452" cy="66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4" t="17229" r="22556" b="18277"/>
          <a:stretch/>
        </p:blipFill>
        <p:spPr>
          <a:xfrm>
            <a:off x="1263924" y="0"/>
            <a:ext cx="9776421" cy="69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9600" b="1" dirty="0" smtClean="0">
                <a:solidFill>
                  <a:srgbClr val="C00000"/>
                </a:solidFill>
              </a:rPr>
              <a:t>Thank You….</a:t>
            </a:r>
            <a:endParaRPr lang="en-IN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7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8" t="17229" r="22813" b="16600"/>
          <a:stretch/>
        </p:blipFill>
        <p:spPr>
          <a:xfrm>
            <a:off x="1429203" y="0"/>
            <a:ext cx="9483211" cy="699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7076" r="22641" b="17820"/>
          <a:stretch/>
        </p:blipFill>
        <p:spPr>
          <a:xfrm>
            <a:off x="1204911" y="-77638"/>
            <a:ext cx="9509097" cy="68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6771" r="22470" b="18124"/>
          <a:stretch/>
        </p:blipFill>
        <p:spPr>
          <a:xfrm>
            <a:off x="1332468" y="0"/>
            <a:ext cx="9416045" cy="67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3" t="17228" r="22727" b="18124"/>
          <a:stretch/>
        </p:blipFill>
        <p:spPr>
          <a:xfrm>
            <a:off x="1133560" y="-69011"/>
            <a:ext cx="9606327" cy="68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17382" r="22727" b="18735"/>
          <a:stretch/>
        </p:blipFill>
        <p:spPr>
          <a:xfrm>
            <a:off x="1276114" y="0"/>
            <a:ext cx="96895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9" t="16772" r="22641" b="18277"/>
          <a:stretch/>
        </p:blipFill>
        <p:spPr>
          <a:xfrm>
            <a:off x="1322958" y="0"/>
            <a:ext cx="9460061" cy="6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17077" r="22813" b="17515"/>
          <a:stretch/>
        </p:blipFill>
        <p:spPr>
          <a:xfrm>
            <a:off x="1334561" y="0"/>
            <a:ext cx="9465711" cy="68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21</TotalTime>
  <Words>13</Words>
  <Application>Microsoft Office PowerPoint</Application>
  <PresentationFormat>Custom</PresentationFormat>
  <Paragraphs>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Quotable</vt:lpstr>
      <vt:lpstr>Mathematics  Paper-V (Advanced Calculus) Unit I- Sequence</vt:lpstr>
      <vt:lpstr>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You….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Paper-V (Advanced Calculus) Unit I- Sequence</dc:title>
  <dc:creator>HP</dc:creator>
  <cp:lastModifiedBy>MEDICAL3</cp:lastModifiedBy>
  <cp:revision>6</cp:revision>
  <dcterms:created xsi:type="dcterms:W3CDTF">2022-01-27T18:13:15Z</dcterms:created>
  <dcterms:modified xsi:type="dcterms:W3CDTF">2023-07-19T10:48:43Z</dcterms:modified>
</cp:coreProperties>
</file>