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7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6021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9817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011039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5575666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230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1053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25918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439964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937049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5261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48242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E38A0998-C9CA-4AE9-880F-390E70D4E6D3}" type="datetimeFigureOut">
              <a:rPr lang="en-IN" smtClean="0"/>
              <a:t>19-07-2023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59B15A00-E58E-4BD0-AF38-482A1607081C}" type="slidenum">
              <a:rPr lang="en-IN" smtClean="0"/>
              <a:t>‹#›</a:t>
            </a:fld>
            <a:endParaRPr lang="en-IN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6595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u="sng" dirty="0" smtClean="0">
                <a:solidFill>
                  <a:schemeClr val="accent1"/>
                </a:solidFill>
              </a:rPr>
              <a:t>Mathematics</a:t>
            </a:r>
            <a:r>
              <a:rPr lang="en-US" u="sng" dirty="0" smtClean="0">
                <a:solidFill>
                  <a:schemeClr val="accent1"/>
                </a:solidFill>
              </a:rPr>
              <a:t> </a:t>
            </a:r>
            <a:br>
              <a:rPr lang="en-US" u="sng" dirty="0" smtClean="0">
                <a:solidFill>
                  <a:schemeClr val="accent1"/>
                </a:solidFill>
              </a:rPr>
            </a:br>
            <a:r>
              <a:rPr lang="en-US" dirty="0" smtClean="0">
                <a:solidFill>
                  <a:schemeClr val="accent1"/>
                </a:solidFill>
              </a:rPr>
              <a:t/>
            </a:r>
            <a:br>
              <a:rPr lang="en-US" dirty="0" smtClean="0">
                <a:solidFill>
                  <a:schemeClr val="accent1"/>
                </a:solidFill>
              </a:rPr>
            </a:br>
            <a:r>
              <a:rPr lang="en-US" sz="5300" dirty="0" smtClean="0">
                <a:solidFill>
                  <a:schemeClr val="accent1"/>
                </a:solidFill>
              </a:rPr>
              <a:t>Paper VII (Modern Algebra)</a:t>
            </a:r>
            <a:br>
              <a:rPr lang="en-US" sz="5300" dirty="0" smtClean="0">
                <a:solidFill>
                  <a:schemeClr val="accent1"/>
                </a:solidFill>
              </a:rPr>
            </a:br>
            <a:r>
              <a:rPr lang="en-US" sz="5300" dirty="0" smtClean="0">
                <a:solidFill>
                  <a:schemeClr val="accent1"/>
                </a:solidFill>
              </a:rPr>
              <a:t>Unit III- Homomorphism and Isomorphism</a:t>
            </a:r>
            <a:endParaRPr lang="en-IN" sz="5300" dirty="0">
              <a:solidFill>
                <a:schemeClr val="accent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b="1" dirty="0" smtClean="0">
                <a:solidFill>
                  <a:schemeClr val="accent1"/>
                </a:solidFill>
              </a:rPr>
              <a:t>Presented by,</a:t>
            </a:r>
          </a:p>
          <a:p>
            <a:r>
              <a:rPr lang="en-IN" b="1" dirty="0">
                <a:solidFill>
                  <a:schemeClr val="accent1"/>
                </a:solidFill>
              </a:rPr>
              <a:t>Mr. Kunal Keshavrao Vinchurkar</a:t>
            </a:r>
          </a:p>
        </p:txBody>
      </p:sp>
    </p:spTree>
    <p:extLst>
      <p:ext uri="{BB962C8B-B14F-4D97-AF65-F5344CB8AC3E}">
        <p14:creationId xmlns:p14="http://schemas.microsoft.com/office/powerpoint/2010/main" val="1055725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3" r="15727" b="7234"/>
          <a:stretch/>
        </p:blipFill>
        <p:spPr>
          <a:xfrm>
            <a:off x="1600200" y="817418"/>
            <a:ext cx="8911482" cy="4849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081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15273" b="8039"/>
          <a:stretch/>
        </p:blipFill>
        <p:spPr>
          <a:xfrm>
            <a:off x="1618488" y="734291"/>
            <a:ext cx="8815394" cy="4807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490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1" r="15365" b="8363"/>
          <a:stretch/>
        </p:blipFill>
        <p:spPr>
          <a:xfrm>
            <a:off x="1664208" y="512618"/>
            <a:ext cx="8778240" cy="534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6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r="15273" b="7555"/>
          <a:stretch/>
        </p:blipFill>
        <p:spPr>
          <a:xfrm>
            <a:off x="1682495" y="498765"/>
            <a:ext cx="8814817" cy="5237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41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0" t="-1" r="15182" b="7071"/>
          <a:stretch/>
        </p:blipFill>
        <p:spPr>
          <a:xfrm>
            <a:off x="1709928" y="678872"/>
            <a:ext cx="8843043" cy="5195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49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4" r="15272" b="6586"/>
          <a:stretch/>
        </p:blipFill>
        <p:spPr>
          <a:xfrm>
            <a:off x="1655064" y="374073"/>
            <a:ext cx="8811620" cy="5472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15273" b="8041"/>
          <a:stretch/>
        </p:blipFill>
        <p:spPr>
          <a:xfrm>
            <a:off x="1563624" y="595745"/>
            <a:ext cx="8766284" cy="5541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55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1" r="15273" b="8041"/>
          <a:stretch/>
        </p:blipFill>
        <p:spPr>
          <a:xfrm>
            <a:off x="1819655" y="692726"/>
            <a:ext cx="8675149" cy="490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819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r="15910" b="8203"/>
          <a:stretch/>
        </p:blipFill>
        <p:spPr>
          <a:xfrm>
            <a:off x="1618488" y="415636"/>
            <a:ext cx="8909202" cy="565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535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2" r="15091" b="7232"/>
          <a:stretch/>
        </p:blipFill>
        <p:spPr>
          <a:xfrm>
            <a:off x="1536192" y="401782"/>
            <a:ext cx="8944520" cy="538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168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91" r="15273" b="6424"/>
          <a:stretch/>
        </p:blipFill>
        <p:spPr>
          <a:xfrm>
            <a:off x="1517903" y="429491"/>
            <a:ext cx="9072933" cy="5611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730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10000" b="1" dirty="0" smtClean="0">
                <a:solidFill>
                  <a:schemeClr val="accent1"/>
                </a:solidFill>
              </a:rPr>
              <a:t>Thank You…</a:t>
            </a:r>
            <a:endParaRPr lang="en-IN" sz="10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5773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15091" b="7071"/>
          <a:stretch/>
        </p:blipFill>
        <p:spPr>
          <a:xfrm>
            <a:off x="1490472" y="415636"/>
            <a:ext cx="8805672" cy="55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146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r="15182" b="7394"/>
          <a:stretch/>
        </p:blipFill>
        <p:spPr>
          <a:xfrm>
            <a:off x="1572767" y="274048"/>
            <a:ext cx="8541051" cy="573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5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3" r="15182" b="4162"/>
          <a:stretch/>
        </p:blipFill>
        <p:spPr>
          <a:xfrm>
            <a:off x="1536192" y="429491"/>
            <a:ext cx="8979408" cy="576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124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4" r="15273" b="8364"/>
          <a:stretch/>
        </p:blipFill>
        <p:spPr>
          <a:xfrm>
            <a:off x="1554480" y="387926"/>
            <a:ext cx="9093684" cy="559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4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2" r="15182" b="7394"/>
          <a:stretch/>
        </p:blipFill>
        <p:spPr>
          <a:xfrm>
            <a:off x="1527047" y="498764"/>
            <a:ext cx="8869681" cy="543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10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45" r="15182" b="8255"/>
          <a:stretch/>
        </p:blipFill>
        <p:spPr>
          <a:xfrm>
            <a:off x="1563624" y="457200"/>
            <a:ext cx="8972408" cy="545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6" r="15364" b="7232"/>
          <a:stretch/>
        </p:blipFill>
        <p:spPr>
          <a:xfrm>
            <a:off x="1664208" y="775855"/>
            <a:ext cx="8650224" cy="5223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2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etrospect">
  <a:themeElements>
    <a:clrScheme name="Blue Green">
      <a:dk1>
        <a:sysClr val="windowText" lastClr="000000"/>
      </a:dk1>
      <a:lt1>
        <a:sysClr val="window" lastClr="FFFFFF"/>
      </a:lt1>
      <a:dk2>
        <a:srgbClr val="373545"/>
      </a:dk2>
      <a:lt2>
        <a:srgbClr val="CEDBE6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2683C6"/>
      </a:accent6>
      <a:hlink>
        <a:srgbClr val="6B9F25"/>
      </a:hlink>
      <a:folHlink>
        <a:srgbClr val="9F6715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36</TotalTime>
  <Words>12</Words>
  <Application>Microsoft Office PowerPoint</Application>
  <PresentationFormat>Custom</PresentationFormat>
  <Paragraphs>5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Retrospect</vt:lpstr>
      <vt:lpstr>Mathematics   Paper VII (Modern Algebra) Unit III- Homomorphism and Isomorphism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You…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MEDICAL3</cp:lastModifiedBy>
  <cp:revision>7</cp:revision>
  <dcterms:created xsi:type="dcterms:W3CDTF">2022-01-28T05:54:01Z</dcterms:created>
  <dcterms:modified xsi:type="dcterms:W3CDTF">2023-07-19T10:56:30Z</dcterms:modified>
</cp:coreProperties>
</file>