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9" r:id="rId3"/>
    <p:sldId id="257" r:id="rId4"/>
    <p:sldId id="258" r:id="rId5"/>
    <p:sldId id="259" r:id="rId6"/>
    <p:sldId id="260" r:id="rId7"/>
    <p:sldId id="261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8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74FDA-F0FD-44D4-97A1-62387B3A4CC8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286-0EB7-4968-8B71-74C9F55854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134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74FDA-F0FD-44D4-97A1-62387B3A4CC8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286-0EB7-4968-8B71-74C9F55854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9737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74FDA-F0FD-44D4-97A1-62387B3A4CC8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286-0EB7-4968-8B71-74C9F55854D6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4150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74FDA-F0FD-44D4-97A1-62387B3A4CC8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286-0EB7-4968-8B71-74C9F55854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5728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74FDA-F0FD-44D4-97A1-62387B3A4CC8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286-0EB7-4968-8B71-74C9F55854D6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0246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74FDA-F0FD-44D4-97A1-62387B3A4CC8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286-0EB7-4968-8B71-74C9F55854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7233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74FDA-F0FD-44D4-97A1-62387B3A4CC8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286-0EB7-4968-8B71-74C9F55854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0368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74FDA-F0FD-44D4-97A1-62387B3A4CC8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286-0EB7-4968-8B71-74C9F55854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656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74FDA-F0FD-44D4-97A1-62387B3A4CC8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286-0EB7-4968-8B71-74C9F55854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373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74FDA-F0FD-44D4-97A1-62387B3A4CC8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286-0EB7-4968-8B71-74C9F55854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731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74FDA-F0FD-44D4-97A1-62387B3A4CC8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286-0EB7-4968-8B71-74C9F55854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82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74FDA-F0FD-44D4-97A1-62387B3A4CC8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286-0EB7-4968-8B71-74C9F55854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1009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74FDA-F0FD-44D4-97A1-62387B3A4CC8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286-0EB7-4968-8B71-74C9F55854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262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74FDA-F0FD-44D4-97A1-62387B3A4CC8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286-0EB7-4968-8B71-74C9F55854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685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74FDA-F0FD-44D4-97A1-62387B3A4CC8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286-0EB7-4968-8B71-74C9F55854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717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74FDA-F0FD-44D4-97A1-62387B3A4CC8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286-0EB7-4968-8B71-74C9F55854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440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74FDA-F0FD-44D4-97A1-62387B3A4CC8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CFAB286-0EB7-4968-8B71-74C9F55854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761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6432" y="344728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07067" y="2916745"/>
            <a:ext cx="7766936" cy="1646302"/>
          </a:xfrm>
        </p:spPr>
        <p:txBody>
          <a:bodyPr>
            <a:normAutofit fontScale="90000"/>
          </a:bodyPr>
          <a:lstStyle/>
          <a:p>
            <a:r>
              <a:rPr lang="en-IN" b="1" u="sng" dirty="0" smtClean="0">
                <a:solidFill>
                  <a:srgbClr val="FF0000"/>
                </a:solidFill>
              </a:rPr>
              <a:t>Mathematics</a:t>
            </a:r>
            <a:br>
              <a:rPr lang="en-IN" b="1" u="sng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en-IN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IN" sz="5300" b="1" dirty="0" smtClean="0">
                <a:solidFill>
                  <a:srgbClr val="0070C0"/>
                </a:solidFill>
              </a:rPr>
              <a:t>Paper II (Differential and </a:t>
            </a:r>
            <a:r>
              <a:rPr lang="en-IN" sz="5300" b="1" dirty="0">
                <a:solidFill>
                  <a:srgbClr val="0070C0"/>
                </a:solidFill>
              </a:rPr>
              <a:t>I</a:t>
            </a:r>
            <a:r>
              <a:rPr lang="en-IN" sz="5300" b="1" dirty="0" smtClean="0">
                <a:solidFill>
                  <a:srgbClr val="0070C0"/>
                </a:solidFill>
              </a:rPr>
              <a:t>ntegral Calculus)</a:t>
            </a:r>
            <a:br>
              <a:rPr lang="en-IN" sz="5300" b="1" dirty="0" smtClean="0">
                <a:solidFill>
                  <a:srgbClr val="0070C0"/>
                </a:solidFill>
              </a:rPr>
            </a:br>
            <a:r>
              <a:rPr lang="en-IN" sz="5300" b="1" dirty="0" smtClean="0">
                <a:solidFill>
                  <a:srgbClr val="0070C0"/>
                </a:solidFill>
              </a:rPr>
              <a:t>Unit III- Series Expansion</a:t>
            </a:r>
            <a:endParaRPr lang="en-IN" sz="5300" b="1" dirty="0">
              <a:solidFill>
                <a:srgbClr val="0070C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07067" y="4425737"/>
            <a:ext cx="7766936" cy="1096899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8000" b="1" dirty="0" smtClean="0">
                <a:solidFill>
                  <a:srgbClr val="FF0000"/>
                </a:solidFill>
              </a:rPr>
              <a:t>Presented by,</a:t>
            </a:r>
          </a:p>
          <a:p>
            <a:r>
              <a:rPr lang="en-IN" sz="8000" b="1" dirty="0" err="1">
                <a:solidFill>
                  <a:srgbClr val="FF0000"/>
                </a:solidFill>
              </a:rPr>
              <a:t>Mr.</a:t>
            </a:r>
            <a:r>
              <a:rPr lang="en-IN" sz="8000" b="1" dirty="0">
                <a:solidFill>
                  <a:srgbClr val="FF0000"/>
                </a:solidFill>
              </a:rPr>
              <a:t> </a:t>
            </a:r>
            <a:r>
              <a:rPr lang="en-IN" sz="8000" b="1" dirty="0" err="1">
                <a:solidFill>
                  <a:srgbClr val="FF0000"/>
                </a:solidFill>
              </a:rPr>
              <a:t>Kunal</a:t>
            </a:r>
            <a:r>
              <a:rPr lang="en-IN" sz="8000" b="1" dirty="0">
                <a:solidFill>
                  <a:srgbClr val="FF0000"/>
                </a:solidFill>
              </a:rPr>
              <a:t> </a:t>
            </a:r>
            <a:r>
              <a:rPr lang="en-IN" sz="8000" b="1" dirty="0" err="1">
                <a:solidFill>
                  <a:srgbClr val="FF0000"/>
                </a:solidFill>
              </a:rPr>
              <a:t>Keshavrao</a:t>
            </a:r>
            <a:r>
              <a:rPr lang="en-IN" sz="8000" b="1" dirty="0">
                <a:solidFill>
                  <a:srgbClr val="FF0000"/>
                </a:solidFill>
              </a:rPr>
              <a:t> </a:t>
            </a:r>
            <a:r>
              <a:rPr lang="en-IN" sz="8000" b="1" dirty="0" err="1">
                <a:solidFill>
                  <a:srgbClr val="FF0000"/>
                </a:solidFill>
              </a:rPr>
              <a:t>Vinchurkar</a:t>
            </a:r>
            <a:endParaRPr lang="en-IN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7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r="6091" b="6263"/>
          <a:stretch/>
        </p:blipFill>
        <p:spPr>
          <a:xfrm>
            <a:off x="411480" y="0"/>
            <a:ext cx="11682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r="6000" b="6424"/>
          <a:stretch/>
        </p:blipFill>
        <p:spPr>
          <a:xfrm>
            <a:off x="393191" y="0"/>
            <a:ext cx="11737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" r="6091" b="7071"/>
          <a:stretch/>
        </p:blipFill>
        <p:spPr>
          <a:xfrm>
            <a:off x="420624" y="0"/>
            <a:ext cx="11771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0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" r="5909" b="7880"/>
          <a:stretch/>
        </p:blipFill>
        <p:spPr>
          <a:xfrm>
            <a:off x="34651" y="5911"/>
            <a:ext cx="11971421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flipH="1">
                <a:off x="1792223" y="4218956"/>
                <a:ext cx="894283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2">
                        <a:lumMod val="75000"/>
                      </a:schemeClr>
                    </a:solidFill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Example No. 5</a:t>
                </a:r>
              </a:p>
              <a:p>
                <a:r>
                  <a:rPr lang="en-US" sz="2800" dirty="0" smtClean="0">
                    <a:solidFill>
                      <a:schemeClr val="accent2">
                        <a:lumMod val="75000"/>
                      </a:schemeClr>
                    </a:solidFill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Express tan x (x+ </a:t>
                </a:r>
                <a14:m>
                  <m:oMath xmlns:m="http://schemas.openxmlformats.org/officeDocument/2006/math">
                    <m:r>
                      <a:rPr lang="el-GR" sz="28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/4)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sz="28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terms</m:t>
                    </m:r>
                    <m:r>
                      <a:rPr lang="en-US" sz="28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8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ascending</m:t>
                    </m:r>
                    <m:r>
                      <a:rPr lang="en-US" sz="28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powers</m:t>
                    </m:r>
                    <m:r>
                      <a:rPr lang="en-US" sz="28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8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N" sz="2800" dirty="0">
                  <a:solidFill>
                    <a:schemeClr val="accent2">
                      <a:lumMod val="75000"/>
                    </a:schemeClr>
                  </a:solidFill>
                  <a:latin typeface="Adobe Devanagari" panose="02040503050201020203" pitchFamily="18" charset="0"/>
                  <a:cs typeface="Adobe Devanagari" panose="02040503050201020203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792223" y="4218956"/>
                <a:ext cx="8942833" cy="954107"/>
              </a:xfrm>
              <a:prstGeom prst="rect">
                <a:avLst/>
              </a:prstGeom>
              <a:blipFill>
                <a:blip r:embed="rId3"/>
                <a:stretch>
                  <a:fillRect l="-1363" t="-6369" b="-184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244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" t="1" r="5999" b="8525"/>
          <a:stretch/>
        </p:blipFill>
        <p:spPr>
          <a:xfrm>
            <a:off x="365760" y="0"/>
            <a:ext cx="120439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r="6364" b="7071"/>
          <a:stretch/>
        </p:blipFill>
        <p:spPr>
          <a:xfrm>
            <a:off x="393192" y="0"/>
            <a:ext cx="11771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" r="5999" b="7880"/>
          <a:stretch/>
        </p:blipFill>
        <p:spPr>
          <a:xfrm>
            <a:off x="365759" y="0"/>
            <a:ext cx="11959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1" t="22789" r="12274" b="6424"/>
          <a:stretch/>
        </p:blipFill>
        <p:spPr>
          <a:xfrm>
            <a:off x="1143000" y="384047"/>
            <a:ext cx="8275320" cy="605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90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24566" r="11727" b="-2303"/>
          <a:stretch/>
        </p:blipFill>
        <p:spPr>
          <a:xfrm>
            <a:off x="1389888" y="108556"/>
            <a:ext cx="8321040" cy="674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28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0" t="22788" r="11817" b="5293"/>
          <a:stretch/>
        </p:blipFill>
        <p:spPr>
          <a:xfrm>
            <a:off x="1325880" y="228599"/>
            <a:ext cx="8732520" cy="650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53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 t="-1" r="5446" b="9365"/>
          <a:stretch/>
        </p:blipFill>
        <p:spPr>
          <a:xfrm>
            <a:off x="374904" y="-45720"/>
            <a:ext cx="12308208" cy="69037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35808" y="4462272"/>
            <a:ext cx="5669280" cy="740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3099816" y="4540216"/>
            <a:ext cx="4434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Taylor’s Series</a:t>
            </a:r>
            <a:endParaRPr lang="en-IN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4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8" t="22303" r="11272" b="5939"/>
          <a:stretch/>
        </p:blipFill>
        <p:spPr>
          <a:xfrm>
            <a:off x="1408176" y="320039"/>
            <a:ext cx="8467344" cy="621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95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8" t="25859" r="11454" b="1413"/>
          <a:stretch/>
        </p:blipFill>
        <p:spPr>
          <a:xfrm>
            <a:off x="1527048" y="420623"/>
            <a:ext cx="8055864" cy="602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89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9" t="23434" r="11363" b="2546"/>
          <a:stretch/>
        </p:blipFill>
        <p:spPr>
          <a:xfrm>
            <a:off x="1298448" y="301752"/>
            <a:ext cx="8042008" cy="61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48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8" t="22464" r="11272" b="4970"/>
          <a:stretch/>
        </p:blipFill>
        <p:spPr>
          <a:xfrm>
            <a:off x="1453895" y="246888"/>
            <a:ext cx="8205773" cy="60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44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0000" b="1" dirty="0" smtClean="0">
                <a:solidFill>
                  <a:schemeClr val="bg2">
                    <a:lumMod val="50000"/>
                  </a:schemeClr>
                </a:solidFill>
              </a:rPr>
              <a:t>Thank You..</a:t>
            </a:r>
            <a:endParaRPr lang="en-IN" sz="10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5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r="5819" b="7071"/>
          <a:stretch/>
        </p:blipFill>
        <p:spPr>
          <a:xfrm>
            <a:off x="393192" y="0"/>
            <a:ext cx="11843468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ctangle 2"/>
          <p:cNvSpPr/>
          <p:nvPr/>
        </p:nvSpPr>
        <p:spPr>
          <a:xfrm>
            <a:off x="3182112" y="321826"/>
            <a:ext cx="7296912" cy="5852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 flipH="1">
            <a:off x="4229098" y="429768"/>
            <a:ext cx="8106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		</a:t>
            </a:r>
            <a:r>
              <a:rPr lang="en-IN" sz="2400" dirty="0" smtClean="0">
                <a:solidFill>
                  <a:schemeClr val="bg2">
                    <a:lumMod val="50000"/>
                  </a:schemeClr>
                </a:solidFill>
              </a:rPr>
              <a:t>Introduction to Taylor’s Series</a:t>
            </a:r>
            <a:endParaRPr lang="en-IN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7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" r="5999" b="7395"/>
          <a:stretch/>
        </p:blipFill>
        <p:spPr>
          <a:xfrm>
            <a:off x="356615" y="0"/>
            <a:ext cx="11908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3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r="6000" b="6425"/>
          <a:stretch/>
        </p:blipFill>
        <p:spPr>
          <a:xfrm>
            <a:off x="347471" y="0"/>
            <a:ext cx="117971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" r="6581" b="7188"/>
          <a:stretch/>
        </p:blipFill>
        <p:spPr>
          <a:xfrm>
            <a:off x="365759" y="0"/>
            <a:ext cx="11558017" cy="672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3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r="5909" b="7071"/>
          <a:stretch/>
        </p:blipFill>
        <p:spPr>
          <a:xfrm>
            <a:off x="347472" y="0"/>
            <a:ext cx="11891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0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" r="5637" b="9333"/>
          <a:stretch/>
        </p:blipFill>
        <p:spPr>
          <a:xfrm>
            <a:off x="356615" y="-45720"/>
            <a:ext cx="12049543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1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" t="-1" r="5908" b="6102"/>
          <a:stretch/>
        </p:blipFill>
        <p:spPr>
          <a:xfrm>
            <a:off x="420623" y="0"/>
            <a:ext cx="116739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292</TotalTime>
  <Words>36</Words>
  <Application>Microsoft Office PowerPoint</Application>
  <PresentationFormat>Custom</PresentationFormat>
  <Paragraphs>10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Facet</vt:lpstr>
      <vt:lpstr>Mathematics   Paper II (Differential and Integral Calculus) Unit III- Series Expansion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You..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MEDICAL3</cp:lastModifiedBy>
  <cp:revision>14</cp:revision>
  <dcterms:created xsi:type="dcterms:W3CDTF">2022-01-28T06:27:10Z</dcterms:created>
  <dcterms:modified xsi:type="dcterms:W3CDTF">2023-07-19T10:58:36Z</dcterms:modified>
</cp:coreProperties>
</file>