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6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50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57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81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40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41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9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3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4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09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81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7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7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82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77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06685" y="2491916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Paper IV (Vector Analysis and Solid </a:t>
            </a:r>
            <a:r>
              <a:rPr lang="en-US" sz="49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eometry)</a:t>
            </a:r>
            <a:b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Unit III – Divergence </a:t>
            </a:r>
            <a:r>
              <a:rPr lang="en-US" sz="49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nd Curl</a:t>
            </a:r>
            <a:endParaRPr lang="en-IN" sz="4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60381" y="4448731"/>
            <a:ext cx="9440034" cy="104986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Presented by,</a:t>
            </a:r>
          </a:p>
          <a:p>
            <a:r>
              <a:rPr lang="en-IN" sz="2400" dirty="0"/>
              <a:t>Mr. Kunal Keshavrao Vinchurkar</a:t>
            </a:r>
          </a:p>
        </p:txBody>
      </p:sp>
    </p:spTree>
    <p:extLst>
      <p:ext uri="{BB962C8B-B14F-4D97-AF65-F5344CB8AC3E}">
        <p14:creationId xmlns:p14="http://schemas.microsoft.com/office/powerpoint/2010/main" val="11305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23091" b="9172"/>
          <a:stretch/>
        </p:blipFill>
        <p:spPr>
          <a:xfrm>
            <a:off x="1527048" y="374073"/>
            <a:ext cx="8330184" cy="60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22818" b="7879"/>
          <a:stretch/>
        </p:blipFill>
        <p:spPr>
          <a:xfrm>
            <a:off x="1517904" y="249382"/>
            <a:ext cx="8284464" cy="620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7455" b="9494"/>
          <a:stretch/>
        </p:blipFill>
        <p:spPr>
          <a:xfrm>
            <a:off x="1682496" y="360218"/>
            <a:ext cx="8887968" cy="5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23000" b="8849"/>
          <a:stretch/>
        </p:blipFill>
        <p:spPr>
          <a:xfrm>
            <a:off x="1554480" y="152400"/>
            <a:ext cx="8613648" cy="64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999" b="5778"/>
          <a:stretch/>
        </p:blipFill>
        <p:spPr>
          <a:xfrm>
            <a:off x="1660883" y="304800"/>
            <a:ext cx="8311896" cy="62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818" b="5616"/>
          <a:stretch/>
        </p:blipFill>
        <p:spPr>
          <a:xfrm>
            <a:off x="1633174" y="180109"/>
            <a:ext cx="8412480" cy="64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9576" r="13425" b="56056"/>
          <a:stretch/>
        </p:blipFill>
        <p:spPr>
          <a:xfrm>
            <a:off x="2189018" y="1019793"/>
            <a:ext cx="8506691" cy="31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38303" r="10000" b="606"/>
          <a:stretch/>
        </p:blipFill>
        <p:spPr>
          <a:xfrm>
            <a:off x="932688" y="548640"/>
            <a:ext cx="9756648" cy="57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4242" r="10364" b="5454"/>
          <a:stretch/>
        </p:blipFill>
        <p:spPr>
          <a:xfrm>
            <a:off x="1609344" y="420624"/>
            <a:ext cx="8970264" cy="60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33131" r="10272" b="29697"/>
          <a:stretch/>
        </p:blipFill>
        <p:spPr>
          <a:xfrm>
            <a:off x="777240" y="1344168"/>
            <a:ext cx="10483000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828799" y="1371600"/>
            <a:ext cx="9308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Divergence </a:t>
            </a:r>
          </a:p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				&amp; </a:t>
            </a:r>
          </a:p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		Curl.</a:t>
            </a:r>
            <a:endParaRPr lang="en-IN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25535" r="8091" b="23070"/>
          <a:stretch/>
        </p:blipFill>
        <p:spPr>
          <a:xfrm>
            <a:off x="1097279" y="1060704"/>
            <a:ext cx="9985593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33940" r="8636" b="19514"/>
          <a:stretch/>
        </p:blipFill>
        <p:spPr>
          <a:xfrm>
            <a:off x="740664" y="960120"/>
            <a:ext cx="10901426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27699" r="8818" b="1413"/>
          <a:stretch/>
        </p:blipFill>
        <p:spPr>
          <a:xfrm>
            <a:off x="2146389" y="708425"/>
            <a:ext cx="8101584" cy="55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51479" r="21426" b="21454"/>
          <a:stretch/>
        </p:blipFill>
        <p:spPr>
          <a:xfrm>
            <a:off x="1599729" y="1497448"/>
            <a:ext cx="9318208" cy="29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8376" y="2478024"/>
            <a:ext cx="753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Thank You…</a:t>
            </a:r>
            <a:endParaRPr lang="en-IN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r="22545" b="8525"/>
          <a:stretch/>
        </p:blipFill>
        <p:spPr>
          <a:xfrm>
            <a:off x="1550047" y="415637"/>
            <a:ext cx="8650224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7727" b="6586"/>
          <a:stretch/>
        </p:blipFill>
        <p:spPr>
          <a:xfrm>
            <a:off x="1536192" y="318654"/>
            <a:ext cx="8723376" cy="61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-1" r="18363" b="7395"/>
          <a:stretch/>
        </p:blipFill>
        <p:spPr>
          <a:xfrm>
            <a:off x="1545336" y="304799"/>
            <a:ext cx="8620398" cy="619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3636" b="9010"/>
          <a:stretch/>
        </p:blipFill>
        <p:spPr>
          <a:xfrm>
            <a:off x="1536192" y="221671"/>
            <a:ext cx="8185748" cy="6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637" b="8202"/>
          <a:stretch/>
        </p:blipFill>
        <p:spPr>
          <a:xfrm>
            <a:off x="1785574" y="263236"/>
            <a:ext cx="8183880" cy="62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8273" b="6424"/>
          <a:stretch/>
        </p:blipFill>
        <p:spPr>
          <a:xfrm>
            <a:off x="1527048" y="332509"/>
            <a:ext cx="8670218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22908" b="7071"/>
          <a:stretch/>
        </p:blipFill>
        <p:spPr>
          <a:xfrm>
            <a:off x="1628740" y="263235"/>
            <a:ext cx="8348472" cy="63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87</TotalTime>
  <Words>12</Words>
  <Application>Microsoft Office PowerPoint</Application>
  <PresentationFormat>Custom</PresentationFormat>
  <Paragraphs>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Slate</vt:lpstr>
      <vt:lpstr>Mathematics  Paper IV (Vector Analysis and Solid Geometry) Unit III – Divergence and Curl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paper IV (Vector Analysis and solid geometry) Unit III – Divergence And curl</dc:title>
  <dc:creator>HP</dc:creator>
  <cp:lastModifiedBy>MEDICAL3</cp:lastModifiedBy>
  <cp:revision>10</cp:revision>
  <dcterms:created xsi:type="dcterms:W3CDTF">2022-01-28T16:43:49Z</dcterms:created>
  <dcterms:modified xsi:type="dcterms:W3CDTF">2023-07-19T11:03:15Z</dcterms:modified>
</cp:coreProperties>
</file>