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5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1" r:id="rId15"/>
    <p:sldId id="272" r:id="rId16"/>
    <p:sldId id="273" r:id="rId17"/>
    <p:sldId id="277" r:id="rId18"/>
    <p:sldId id="278" r:id="rId19"/>
    <p:sldId id="279" r:id="rId20"/>
    <p:sldId id="280" r:id="rId21"/>
    <p:sldId id="28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32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57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39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065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1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78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879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04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7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22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652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16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35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91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7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5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B21E-4D78-4DBE-984A-395E9C1E63F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237F6E-B9CD-449F-AA16-C161AEB21B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6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Mathematics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Paper-II (Differential and Integral Calculus)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Unit III- Power Series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Presented by,</a:t>
            </a:r>
          </a:p>
          <a:p>
            <a:r>
              <a:rPr lang="en-IN" b="1" dirty="0">
                <a:solidFill>
                  <a:srgbClr val="FF0000"/>
                </a:solidFill>
              </a:rPr>
              <a:t>Mr. Kunal Keshavrao Vinchurkar</a:t>
            </a:r>
          </a:p>
        </p:txBody>
      </p:sp>
    </p:spTree>
    <p:extLst>
      <p:ext uri="{BB962C8B-B14F-4D97-AF65-F5344CB8AC3E}">
        <p14:creationId xmlns:p14="http://schemas.microsoft.com/office/powerpoint/2010/main" val="15604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6089" b="9998"/>
          <a:stretch/>
        </p:blipFill>
        <p:spPr>
          <a:xfrm>
            <a:off x="1406106" y="-45720"/>
            <a:ext cx="10545877" cy="66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6175" b="6538"/>
          <a:stretch/>
        </p:blipFill>
        <p:spPr>
          <a:xfrm>
            <a:off x="1406106" y="0"/>
            <a:ext cx="10415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r="6690" b="7604"/>
          <a:stretch/>
        </p:blipFill>
        <p:spPr>
          <a:xfrm>
            <a:off x="1337094" y="0"/>
            <a:ext cx="10558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r="6776" b="7452"/>
          <a:stretch/>
        </p:blipFill>
        <p:spPr>
          <a:xfrm>
            <a:off x="1337094" y="-1"/>
            <a:ext cx="10423950" cy="67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r="6518" b="6537"/>
          <a:stretch/>
        </p:blipFill>
        <p:spPr>
          <a:xfrm>
            <a:off x="1380225" y="0"/>
            <a:ext cx="10404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t="1" r="6603" b="8976"/>
          <a:stretch/>
        </p:blipFill>
        <p:spPr>
          <a:xfrm>
            <a:off x="1362973" y="0"/>
            <a:ext cx="10694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-1" r="6259" b="6842"/>
          <a:stretch/>
        </p:blipFill>
        <p:spPr>
          <a:xfrm>
            <a:off x="1388852" y="0"/>
            <a:ext cx="10460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20125" r="32075" b="10196"/>
          <a:stretch/>
        </p:blipFill>
        <p:spPr>
          <a:xfrm>
            <a:off x="1526875" y="215661"/>
            <a:ext cx="8928340" cy="65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8601" r="33791" b="16142"/>
          <a:stretch/>
        </p:blipFill>
        <p:spPr>
          <a:xfrm>
            <a:off x="1457864" y="129396"/>
            <a:ext cx="8962845" cy="64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t="17533" r="35506" b="28645"/>
          <a:stretch/>
        </p:blipFill>
        <p:spPr>
          <a:xfrm>
            <a:off x="1330311" y="215661"/>
            <a:ext cx="9349191" cy="58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9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Power Series</a:t>
            </a:r>
            <a:endParaRPr lang="en-IN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Maclaurin’s Series</a:t>
            </a:r>
            <a:endParaRPr lang="en-IN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t="24852" r="34734" b="17210"/>
          <a:stretch/>
        </p:blipFill>
        <p:spPr>
          <a:xfrm>
            <a:off x="1345720" y="301925"/>
            <a:ext cx="9384769" cy="61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0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4179" r="34391" b="7609"/>
          <a:stretch/>
        </p:blipFill>
        <p:spPr>
          <a:xfrm>
            <a:off x="1725284" y="94891"/>
            <a:ext cx="7513606" cy="65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0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445" y="2984740"/>
            <a:ext cx="8307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Thank You…</a:t>
            </a:r>
            <a:endParaRPr lang="en-IN" sz="9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r="6175" b="5453"/>
          <a:stretch/>
        </p:blipFill>
        <p:spPr>
          <a:xfrm>
            <a:off x="1552754" y="-88853"/>
            <a:ext cx="10552743" cy="69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3226280" y="352761"/>
            <a:ext cx="785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to Maclaurin’s Series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275042" y="352761"/>
            <a:ext cx="7108166" cy="38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 flipH="1">
            <a:off x="4169145" y="352761"/>
            <a:ext cx="562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Introduction to Maclaurin series</a:t>
            </a:r>
            <a:endParaRPr lang="en-IN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r="6346" b="7863"/>
          <a:stretch/>
        </p:blipFill>
        <p:spPr>
          <a:xfrm>
            <a:off x="1319842" y="-45720"/>
            <a:ext cx="10620206" cy="68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-1" r="6175" b="9084"/>
          <a:stretch/>
        </p:blipFill>
        <p:spPr>
          <a:xfrm>
            <a:off x="1371600" y="-45720"/>
            <a:ext cx="10689790" cy="68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r="6260" b="8168"/>
          <a:stretch/>
        </p:blipFill>
        <p:spPr>
          <a:xfrm>
            <a:off x="1380226" y="-45721"/>
            <a:ext cx="10587388" cy="68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6003" b="8168"/>
          <a:stretch/>
        </p:blipFill>
        <p:spPr>
          <a:xfrm>
            <a:off x="1362974" y="-45720"/>
            <a:ext cx="10751599" cy="69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6604" b="10303"/>
          <a:stretch/>
        </p:blipFill>
        <p:spPr>
          <a:xfrm>
            <a:off x="1388852" y="-45721"/>
            <a:ext cx="10577138" cy="67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r="13807" b="7101"/>
          <a:stretch/>
        </p:blipFill>
        <p:spPr>
          <a:xfrm>
            <a:off x="1173192" y="-45720"/>
            <a:ext cx="984627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279</TotalTime>
  <Words>24</Words>
  <Application>Microsoft Office PowerPoint</Application>
  <PresentationFormat>Custom</PresentationFormat>
  <Paragraphs>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Mathematics Paper-II (Differential and Integral Calculus) Unit III- Power Series</vt:lpstr>
      <vt:lpstr>Power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MEDICAL3</cp:lastModifiedBy>
  <cp:revision>8</cp:revision>
  <dcterms:created xsi:type="dcterms:W3CDTF">2022-01-28T07:10:27Z</dcterms:created>
  <dcterms:modified xsi:type="dcterms:W3CDTF">2023-07-19T11:03:55Z</dcterms:modified>
</cp:coreProperties>
</file>