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9BBC-7FBA-46C3-B285-0F4332E66E7F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3223B-4F53-4B56-95E8-562B0FCCF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20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3223B-4F53-4B56-95E8-562B0FCCFE2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65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92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1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47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19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62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0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89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15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06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5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03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2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1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85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10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8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15E1D8-76EE-4AF2-9463-C0F26CDE206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0CE221-9202-433F-BDF6-BADDF53705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764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b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Paper IX- (Mathematical Analysis)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Unit IV-  Cross Ratio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5517" y="4119547"/>
            <a:ext cx="9440034" cy="1049867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Presented by,</a:t>
            </a:r>
          </a:p>
          <a:p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Mr. Kunal Keshavrao Vinchurkar</a:t>
            </a:r>
          </a:p>
        </p:txBody>
      </p:sp>
    </p:spTree>
    <p:extLst>
      <p:ext uri="{BB962C8B-B14F-4D97-AF65-F5344CB8AC3E}">
        <p14:creationId xmlns:p14="http://schemas.microsoft.com/office/powerpoint/2010/main" val="12016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4375" b="5199"/>
          <a:stretch/>
        </p:blipFill>
        <p:spPr>
          <a:xfrm>
            <a:off x="737338" y="762000"/>
            <a:ext cx="10332443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5728" b="9010"/>
          <a:stretch/>
        </p:blipFill>
        <p:spPr>
          <a:xfrm>
            <a:off x="949867" y="581889"/>
            <a:ext cx="10022932" cy="5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8243" r="9000" b="39394"/>
          <a:stretch/>
        </p:blipFill>
        <p:spPr>
          <a:xfrm>
            <a:off x="438911" y="466344"/>
            <a:ext cx="11215539" cy="3813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61287" y="5029200"/>
            <a:ext cx="586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Hence, proved.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455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648" y="2130552"/>
            <a:ext cx="7955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</a:rPr>
              <a:t>Thank You…</a:t>
            </a:r>
            <a:endParaRPr lang="en-IN" sz="10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248" y="2194560"/>
            <a:ext cx="7607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US" sz="9000" dirty="0" smtClean="0">
                <a:solidFill>
                  <a:schemeClr val="accent2">
                    <a:lumMod val="75000"/>
                  </a:schemeClr>
                </a:solidFill>
              </a:rPr>
              <a:t>Cross Ratio</a:t>
            </a:r>
            <a:endParaRPr lang="en-IN" sz="9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5001" b="8041"/>
          <a:stretch/>
        </p:blipFill>
        <p:spPr>
          <a:xfrm>
            <a:off x="1619596" y="235527"/>
            <a:ext cx="9094986" cy="61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5727" b="8687"/>
          <a:stretch/>
        </p:blipFill>
        <p:spPr>
          <a:xfrm>
            <a:off x="1700783" y="692728"/>
            <a:ext cx="9138207" cy="58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5545" b="8363"/>
          <a:stretch/>
        </p:blipFill>
        <p:spPr>
          <a:xfrm>
            <a:off x="1527047" y="360218"/>
            <a:ext cx="9216571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5274" b="7717"/>
          <a:stretch/>
        </p:blipFill>
        <p:spPr>
          <a:xfrm>
            <a:off x="1508760" y="207818"/>
            <a:ext cx="921206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6000" b="8041"/>
          <a:stretch/>
        </p:blipFill>
        <p:spPr>
          <a:xfrm>
            <a:off x="1664207" y="401781"/>
            <a:ext cx="8943121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15091" b="7878"/>
          <a:stretch/>
        </p:blipFill>
        <p:spPr>
          <a:xfrm>
            <a:off x="1826305" y="443345"/>
            <a:ext cx="9107905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5273" b="7232"/>
          <a:stretch/>
        </p:blipFill>
        <p:spPr>
          <a:xfrm>
            <a:off x="1611229" y="683583"/>
            <a:ext cx="9140017" cy="5708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5776" y="5742432"/>
            <a:ext cx="3127248" cy="649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6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63</TotalTime>
  <Words>17</Words>
  <Application>Microsoft Office PowerPoint</Application>
  <PresentationFormat>Custom</PresentationFormat>
  <Paragraphs>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Slate</vt:lpstr>
      <vt:lpstr>Mathematics  Paper IX- (Mathematical Analysis) Unit IV-  Cross Ratio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 Paper IX- (Mathematical Analysis) Unit IV-  Cross Ratio</dc:title>
  <dc:creator>HP</dc:creator>
  <cp:lastModifiedBy>MEDICAL3</cp:lastModifiedBy>
  <cp:revision>8</cp:revision>
  <dcterms:created xsi:type="dcterms:W3CDTF">2022-01-28T17:46:08Z</dcterms:created>
  <dcterms:modified xsi:type="dcterms:W3CDTF">2023-07-19T11:05:23Z</dcterms:modified>
</cp:coreProperties>
</file>